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318"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6" r:id="rId59"/>
    <p:sldId id="315" r:id="rId60"/>
    <p:sldId id="317" r:id="rId6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1pPr>
    <a:lvl2pPr marL="0" marR="0" indent="22860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2pPr>
    <a:lvl3pPr marL="0" marR="0" indent="45720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3pPr>
    <a:lvl4pPr marL="0" marR="0" indent="68580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4pPr>
    <a:lvl5pPr marL="0" marR="0" indent="91440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5pPr>
    <a:lvl6pPr marL="0" marR="0" indent="114300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6pPr>
    <a:lvl7pPr marL="0" marR="0" indent="137160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7pPr>
    <a:lvl8pPr marL="0" marR="0" indent="160020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8pPr>
    <a:lvl9pPr marL="0" marR="0" indent="182880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AFE70956-BD22-4F70-9494-DFB59A008D4F}" styleName="">
    <a:tblBg/>
    <a:wholeTbl>
      <a:tcTxStyle b="off" i="off">
        <a:font>
          <a:latin typeface="Helvetica Neue Light"/>
          <a:ea typeface="Helvetica Neue Light"/>
          <a:cs typeface="Helvetica Neue Light"/>
        </a:font>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n" i="off">
        <a:fontRef idx="minor">
          <a:srgbClr val="000000"/>
        </a:fontRef>
        <a:srgbClr val="000000"/>
      </a:tcTxStyle>
      <a:tcStyle>
        <a:tcBdr>
          <a:left>
            <a:ln w="12700" cap="flat">
              <a:noFill/>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noFill/>
              <a:miter lim="400000"/>
            </a:ln>
          </a:insideV>
        </a:tcBdr>
        <a:fill>
          <a:solidFill>
            <a:srgbClr val="000000">
              <a:alpha val="5000"/>
            </a:srgbClr>
          </a:solidFill>
        </a:fill>
      </a:tcStyle>
    </a:firstCol>
    <a:lastRow>
      <a:tcTxStyle b="on" i="off">
        <a:fontRef idx="minor">
          <a:srgbClr val="FFFFFF"/>
        </a:fontRef>
        <a:srgbClr val="FFFFFF"/>
      </a:tcTxStyle>
      <a:tcStyle>
        <a:tcBdr>
          <a:left>
            <a:ln w="12700" cap="flat">
              <a:noFill/>
              <a:miter lim="400000"/>
            </a:ln>
          </a:left>
          <a:right>
            <a:ln w="12700" cap="flat">
              <a:noFill/>
              <a:miter lim="400000"/>
            </a:ln>
          </a:right>
          <a:top>
            <a:ln w="9525"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777777"/>
          </a:solidFill>
        </a:fill>
      </a:tcStyle>
    </a:lastRow>
    <a:firstRow>
      <a:tcTxStyle b="on" i="off">
        <a:fontRef idx="minor">
          <a:srgbClr val="FFFFFF"/>
        </a:fontRef>
        <a:srgbClr val="FFFFFF"/>
      </a:tcTxStyle>
      <a:tcStyle>
        <a:tcBdr>
          <a:left>
            <a:ln w="12700" cap="flat">
              <a:solidFill>
                <a:srgbClr val="E8EFEC"/>
              </a:solidFill>
              <a:prstDash val="solid"/>
              <a:miter lim="400000"/>
            </a:ln>
          </a:left>
          <a:right>
            <a:ln w="12700" cap="flat">
              <a:solidFill>
                <a:srgbClr val="E8EFEC"/>
              </a:solidFill>
              <a:prstDash val="solid"/>
              <a:miter lim="400000"/>
            </a:ln>
          </a:right>
          <a:top>
            <a:ln w="12700" cap="flat">
              <a:noFill/>
              <a:miter lim="400000"/>
            </a:ln>
          </a:top>
          <a:bottom>
            <a:ln w="12700" cap="flat">
              <a:solidFill>
                <a:srgbClr val="E8EFEC"/>
              </a:solidFill>
              <a:prstDash val="solid"/>
              <a:miter lim="400000"/>
            </a:ln>
          </a:bottom>
          <a:insideH>
            <a:ln w="12700" cap="flat">
              <a:noFill/>
              <a:miter lim="400000"/>
            </a:ln>
          </a:insideH>
          <a:insideV>
            <a:ln w="12700" cap="flat">
              <a:solidFill>
                <a:srgbClr val="E8EFEC"/>
              </a:solidFill>
              <a:prstDash val="solid"/>
              <a:miter lim="400000"/>
            </a:ln>
          </a:insideV>
        </a:tcBdr>
        <a:fill>
          <a:solidFill>
            <a:srgbClr val="E22019"/>
          </a:solidFill>
        </a:fill>
      </a:tcStyle>
    </a:firstRow>
  </a:tblStyle>
  <a:tblStyle styleId="{796661C5-3D37-4C09-AC3F-0D7EDFD7612B}" styleName="">
    <a:tblBg/>
    <a:wholeTbl>
      <a:tcTxStyle b="off" i="off">
        <a:font>
          <a:latin typeface="Helvetica Neue Light"/>
          <a:ea typeface="Helvetica Neue Light"/>
          <a:cs typeface="Helvetica Neue Light"/>
        </a:font>
        <a:srgbClr val="000000"/>
      </a:tcTxStyle>
      <a:tcStyle>
        <a:tcBdr>
          <a:left>
            <a:ln w="12700" cap="flat">
              <a:solidFill>
                <a:srgbClr val="53585F"/>
              </a:solidFill>
              <a:prstDash val="solid"/>
              <a:miter lim="400000"/>
            </a:ln>
          </a:left>
          <a:right>
            <a:ln w="12700" cap="flat">
              <a:solidFill>
                <a:srgbClr val="53585F"/>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53585F"/>
              </a:solidFill>
              <a:prstDash val="solid"/>
              <a:miter lim="400000"/>
            </a:ln>
          </a:insideV>
        </a:tcBdr>
        <a:fill>
          <a:noFill/>
        </a:fill>
      </a:tcStyle>
    </a:wholeTbl>
    <a:band2H>
      <a:tcTxStyle/>
      <a:tcStyle>
        <a:tcBdr/>
        <a:fill>
          <a:solidFill>
            <a:srgbClr val="000000">
              <a:alpha val="5000"/>
            </a:srgbClr>
          </a:solidFill>
        </a:fill>
      </a:tcStyle>
    </a:band2H>
    <a:firstCol>
      <a:tcTxStyle b="on" i="off">
        <a:fontRef idx="minor">
          <a:srgbClr val="E22019"/>
        </a:fontRef>
        <a:srgbClr val="E22019"/>
      </a:tcTxStyle>
      <a:tcStyle>
        <a:tcBdr>
          <a:left>
            <a:ln w="12700" cap="flat">
              <a:noFill/>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noFill/>
              <a:miter lim="400000"/>
            </a:ln>
          </a:insideV>
        </a:tcBdr>
        <a:fill>
          <a:solidFill>
            <a:srgbClr val="000000">
              <a:alpha val="5000"/>
            </a:srgbClr>
          </a:solidFill>
        </a:fill>
      </a:tcStyle>
    </a:firstCol>
    <a:lastRow>
      <a:tcTxStyle b="on" i="off">
        <a:fontRef idx="minor">
          <a:srgbClr val="E22019"/>
        </a:fontRef>
        <a:srgbClr val="E22019"/>
      </a:tcTxStyle>
      <a:tcStyle>
        <a:tcBdr>
          <a:left>
            <a:ln w="12700" cap="flat">
              <a:noFill/>
              <a:miter lim="400000"/>
            </a:ln>
          </a:left>
          <a:right>
            <a:ln w="12700" cap="flat">
              <a:noFill/>
              <a:miter lim="400000"/>
            </a:ln>
          </a:right>
          <a:top>
            <a:ln w="9525" cap="flat">
              <a:solidFill>
                <a:srgbClr val="53585F"/>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solidFill>
                <a:srgbClr val="E8EFEC"/>
              </a:solidFill>
              <a:prstDash val="solid"/>
              <a:miter lim="400000"/>
            </a:ln>
          </a:left>
          <a:right>
            <a:ln w="12700" cap="flat">
              <a:solidFill>
                <a:srgbClr val="E8EFEC"/>
              </a:solidFill>
              <a:prstDash val="solid"/>
              <a:miter lim="400000"/>
            </a:ln>
          </a:right>
          <a:top>
            <a:ln w="12700" cap="flat">
              <a:noFill/>
              <a:miter lim="400000"/>
            </a:ln>
          </a:top>
          <a:bottom>
            <a:ln w="12700" cap="flat">
              <a:solidFill>
                <a:srgbClr val="E8EFEC"/>
              </a:solidFill>
              <a:prstDash val="solid"/>
              <a:miter lim="400000"/>
            </a:ln>
          </a:bottom>
          <a:insideH>
            <a:ln w="12700" cap="flat">
              <a:noFill/>
              <a:miter lim="400000"/>
            </a:ln>
          </a:insideH>
          <a:insideV>
            <a:ln w="12700" cap="flat">
              <a:solidFill>
                <a:srgbClr val="E8EFEC"/>
              </a:solidFill>
              <a:prstDash val="solid"/>
              <a:miter lim="400000"/>
            </a:ln>
          </a:insideV>
        </a:tcBdr>
        <a:fill>
          <a:solidFill>
            <a:srgbClr val="E22019"/>
          </a:solidFill>
        </a:fill>
      </a:tcStyle>
    </a:firstRow>
  </a:tblStyle>
  <a:tblStyle styleId="{3DC4A489-9D36-4DF1-AD9C-1ACE20C703AF}" styleName="">
    <a:tblBg/>
    <a:wholeTbl>
      <a:tcTxStyle b="off" i="off">
        <a:font>
          <a:latin typeface="Helvetica Neue Light"/>
          <a:ea typeface="Helvetica Neue Light"/>
          <a:cs typeface="Helvetica Neue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000000"/>
              </a:solidFill>
              <a:prstDash val="solid"/>
              <a:miter lim="400000"/>
            </a:ln>
          </a:insideV>
        </a:tcBdr>
        <a:fill>
          <a:noFill/>
        </a:fill>
      </a:tcStyle>
    </a:wholeTbl>
    <a:band2H>
      <a:tcTxStyle/>
      <a:tcStyle>
        <a:tcBdr/>
        <a:fill>
          <a:solidFill>
            <a:srgbClr val="000000">
              <a:alpha val="5000"/>
            </a:srgbClr>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noFill/>
              <a:miter lim="400000"/>
            </a:ln>
          </a:insideV>
        </a:tcBdr>
        <a:fill>
          <a:no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9525" cap="flat">
              <a:solidFill>
                <a:srgbClr val="000000"/>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noFill/>
              <a:miter lim="400000"/>
            </a:ln>
          </a:top>
          <a:bottom>
            <a:ln w="12700" cap="flat">
              <a:solidFill>
                <a:srgbClr val="E8EFEC"/>
              </a:solidFill>
              <a:prstDash val="solid"/>
              <a:miter lim="400000"/>
            </a:ln>
          </a:bottom>
          <a:insideH>
            <a:ln w="12700" cap="flat">
              <a:noFill/>
              <a:miter lim="400000"/>
            </a:ln>
          </a:insideH>
          <a:insideV>
            <a:ln w="12700" cap="flat">
              <a:solidFill>
                <a:srgbClr val="FFFFFF"/>
              </a:solidFill>
              <a:prstDash val="solid"/>
              <a:miter lim="400000"/>
            </a:ln>
          </a:insideV>
        </a:tcBdr>
        <a:fill>
          <a:solidFill>
            <a:srgbClr val="000000"/>
          </a:solidFill>
        </a:fill>
      </a:tcStyle>
    </a:firstRow>
  </a:tblStyle>
  <a:tblStyle styleId="{462B2B67-71E4-4FDF-9D94-7EECC0705FD9}" styleName="">
    <a:tblBg/>
    <a:wholeTbl>
      <a:tcTxStyle b="off" i="off">
        <a:font>
          <a:latin typeface="Helvetica Neue Light"/>
          <a:ea typeface="Helvetica Neue Light"/>
          <a:cs typeface="Helvetica Neue Light"/>
        </a:font>
        <a:srgbClr val="000000"/>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noFill/>
        </a:fill>
      </a:tcStyle>
    </a:wholeTbl>
    <a:band2H>
      <a:tcTxStyle/>
      <a:tcStyle>
        <a:tcBdr/>
        <a:fill>
          <a:solidFill>
            <a:srgbClr val="E0EBE9">
              <a:alpha val="40000"/>
            </a:srgbClr>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CEDDD6"/>
              </a:solidFill>
              <a:prstDash val="solid"/>
              <a:miter lim="400000"/>
            </a:ln>
          </a:top>
          <a:bottom>
            <a:ln w="12700" cap="flat">
              <a:solidFill>
                <a:srgbClr val="CEDDD6"/>
              </a:solidFill>
              <a:prstDash val="solid"/>
              <a:miter lim="400000"/>
            </a:ln>
          </a:bottom>
          <a:insideH>
            <a:ln w="12700" cap="flat">
              <a:solidFill>
                <a:srgbClr val="CEDDD6"/>
              </a:solidFill>
              <a:prstDash val="solid"/>
              <a:miter lim="400000"/>
            </a:ln>
          </a:insideH>
          <a:insideV>
            <a:ln w="12700" cap="flat">
              <a:noFill/>
              <a:miter lim="400000"/>
            </a:ln>
          </a:insideV>
        </a:tcBdr>
        <a:fill>
          <a:no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ff">
        <a:fontRef idx="minor">
          <a:srgbClr val="000000"/>
        </a:fontRef>
        <a:srgbClr val="000000"/>
      </a:tcTxStyle>
      <a:tcStyle>
        <a:tcBdr>
          <a:left>
            <a:ln w="12700" cap="flat">
              <a:solidFill>
                <a:srgbClr val="E8EFEC"/>
              </a:solidFill>
              <a:prstDash val="solid"/>
              <a:miter lim="400000"/>
            </a:ln>
          </a:left>
          <a:right>
            <a:ln w="12700" cap="flat">
              <a:solidFill>
                <a:srgbClr val="E8EFEC"/>
              </a:solidFill>
              <a:prstDash val="solid"/>
              <a:miter lim="400000"/>
            </a:ln>
          </a:right>
          <a:top>
            <a:ln w="12700" cap="flat">
              <a:noFill/>
              <a:miter lim="400000"/>
            </a:ln>
          </a:top>
          <a:bottom>
            <a:ln w="12700" cap="flat">
              <a:solidFill>
                <a:srgbClr val="000000"/>
              </a:solidFill>
              <a:prstDash val="solid"/>
              <a:miter lim="400000"/>
            </a:ln>
          </a:bottom>
          <a:insideH>
            <a:ln w="12700" cap="flat">
              <a:noFill/>
              <a:miter lim="400000"/>
            </a:ln>
          </a:insideH>
          <a:insideV>
            <a:ln w="12700" cap="flat">
              <a:solidFill>
                <a:srgbClr val="E8EFEC"/>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020"/>
    <p:restoredTop sz="90401" autoAdjust="0"/>
  </p:normalViewPr>
  <p:slideViewPr>
    <p:cSldViewPr snapToGrid="0">
      <p:cViewPr varScale="1">
        <p:scale>
          <a:sx n="62" d="100"/>
          <a:sy n="62" d="100"/>
        </p:scale>
        <p:origin x="288"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6" name="Shape 976"/>
          <p:cNvSpPr>
            <a:spLocks noGrp="1" noRot="1" noChangeAspect="1"/>
          </p:cNvSpPr>
          <p:nvPr>
            <p:ph type="sldImg"/>
          </p:nvPr>
        </p:nvSpPr>
        <p:spPr>
          <a:xfrm>
            <a:off x="1143000" y="685800"/>
            <a:ext cx="4572000" cy="3429000"/>
          </a:xfrm>
          <a:prstGeom prst="rect">
            <a:avLst/>
          </a:prstGeom>
        </p:spPr>
        <p:txBody>
          <a:bodyPr/>
          <a:lstStyle/>
          <a:p>
            <a:endParaRPr/>
          </a:p>
        </p:txBody>
      </p:sp>
      <p:sp>
        <p:nvSpPr>
          <p:cNvPr id="977" name="Shape 97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Helvetica Neue"/>
      </a:defRPr>
    </a:lvl1pPr>
    <a:lvl2pPr indent="228600" defTabSz="457200" latinLnBrk="0">
      <a:lnSpc>
        <a:spcPct val="125000"/>
      </a:lnSpc>
      <a:defRPr sz="2400">
        <a:latin typeface="+mn-lt"/>
        <a:ea typeface="+mn-ea"/>
        <a:cs typeface="+mn-cs"/>
        <a:sym typeface="Helvetica Neue"/>
      </a:defRPr>
    </a:lvl2pPr>
    <a:lvl3pPr indent="457200" defTabSz="457200" latinLnBrk="0">
      <a:lnSpc>
        <a:spcPct val="125000"/>
      </a:lnSpc>
      <a:defRPr sz="2400">
        <a:latin typeface="+mn-lt"/>
        <a:ea typeface="+mn-ea"/>
        <a:cs typeface="+mn-cs"/>
        <a:sym typeface="Helvetica Neue"/>
      </a:defRPr>
    </a:lvl3pPr>
    <a:lvl4pPr indent="685800" defTabSz="457200" latinLnBrk="0">
      <a:lnSpc>
        <a:spcPct val="125000"/>
      </a:lnSpc>
      <a:defRPr sz="2400">
        <a:latin typeface="+mn-lt"/>
        <a:ea typeface="+mn-ea"/>
        <a:cs typeface="+mn-cs"/>
        <a:sym typeface="Helvetica Neue"/>
      </a:defRPr>
    </a:lvl4pPr>
    <a:lvl5pPr indent="914400" defTabSz="457200" latinLnBrk="0">
      <a:lnSpc>
        <a:spcPct val="125000"/>
      </a:lnSpc>
      <a:defRPr sz="2400">
        <a:latin typeface="+mn-lt"/>
        <a:ea typeface="+mn-ea"/>
        <a:cs typeface="+mn-cs"/>
        <a:sym typeface="Helvetica Neue"/>
      </a:defRPr>
    </a:lvl5pPr>
    <a:lvl6pPr indent="1143000" defTabSz="457200" latinLnBrk="0">
      <a:lnSpc>
        <a:spcPct val="125000"/>
      </a:lnSpc>
      <a:defRPr sz="2400">
        <a:latin typeface="+mn-lt"/>
        <a:ea typeface="+mn-ea"/>
        <a:cs typeface="+mn-cs"/>
        <a:sym typeface="Helvetica Neue"/>
      </a:defRPr>
    </a:lvl6pPr>
    <a:lvl7pPr indent="1371600" defTabSz="457200" latinLnBrk="0">
      <a:lnSpc>
        <a:spcPct val="125000"/>
      </a:lnSpc>
      <a:defRPr sz="2400">
        <a:latin typeface="+mn-lt"/>
        <a:ea typeface="+mn-ea"/>
        <a:cs typeface="+mn-cs"/>
        <a:sym typeface="Helvetica Neue"/>
      </a:defRPr>
    </a:lvl7pPr>
    <a:lvl8pPr indent="1600200" defTabSz="457200" latinLnBrk="0">
      <a:lnSpc>
        <a:spcPct val="125000"/>
      </a:lnSpc>
      <a:defRPr sz="2400">
        <a:latin typeface="+mn-lt"/>
        <a:ea typeface="+mn-ea"/>
        <a:cs typeface="+mn-cs"/>
        <a:sym typeface="Helvetica Neue"/>
      </a:defRPr>
    </a:lvl8pPr>
    <a:lvl9pPr indent="1828800" defTabSz="457200" latinLnBrk="0">
      <a:lnSpc>
        <a:spcPct val="125000"/>
      </a:lnSpc>
      <a:defRPr sz="24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 name="Shape 1131"/>
          <p:cNvSpPr>
            <a:spLocks noGrp="1" noRot="1" noChangeAspect="1"/>
          </p:cNvSpPr>
          <p:nvPr>
            <p:ph type="sldImg"/>
          </p:nvPr>
        </p:nvSpPr>
        <p:spPr>
          <a:xfrm>
            <a:off x="381000" y="685800"/>
            <a:ext cx="6096000" cy="3429000"/>
          </a:xfrm>
          <a:prstGeom prst="rect">
            <a:avLst/>
          </a:prstGeom>
        </p:spPr>
        <p:txBody>
          <a:bodyPr/>
          <a:lstStyle/>
          <a:p>
            <a:endParaRPr/>
          </a:p>
        </p:txBody>
      </p:sp>
      <p:sp>
        <p:nvSpPr>
          <p:cNvPr id="1132" name="Shape 1132"/>
          <p:cNvSpPr>
            <a:spLocks noGrp="1"/>
          </p:cNvSpPr>
          <p:nvPr>
            <p:ph type="body" sz="quarter" idx="1"/>
          </p:nvPr>
        </p:nvSpPr>
        <p:spPr>
          <a:prstGeom prst="rect">
            <a:avLst/>
          </a:prstGeom>
        </p:spPr>
        <p:txBody>
          <a:bodyPr/>
          <a:lstStyle/>
          <a:p>
            <a:r>
              <a:rPr dirty="0"/>
              <a:t>This modality is natural language or text. Longer documents, including formal documents and publications, are a part of the same modality. The syntax, semantics, and pragmatics of human language is complicated. One way of dealing with text includes parsing the language and creating a syntax tree. Another way is representing text as sparse structured data by counting the existence of individual words, pairs of words, triplets of words, and so on in a document. These bag-of-words or n-gram representations are currently being superseded by a third way: sophisticated large language models, a type of foundation model, trained on vast corpora of documents. Just like in learning spatial representations of images, the learning of language models can be </a:t>
            </a:r>
            <a:r>
              <a:rPr lang="en-GB" dirty="0"/>
              <a:t>found</a:t>
            </a:r>
            <a:r>
              <a:rPr dirty="0"/>
              <a:t> with many different biases, especially when the norms of the language in the training corpus do not match the norms of the application. A language model trained on a humongous pile of newspaper articles from the United States will typically not be a good foundation for a representation for short, informal, code-mixed text messages in East Africa.2</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 name="Shape 1233"/>
          <p:cNvSpPr>
            <a:spLocks noGrp="1" noRot="1" noChangeAspect="1"/>
          </p:cNvSpPr>
          <p:nvPr>
            <p:ph type="sldImg"/>
          </p:nvPr>
        </p:nvSpPr>
        <p:spPr>
          <a:xfrm>
            <a:off x="381000" y="685800"/>
            <a:ext cx="6096000" cy="3429000"/>
          </a:xfrm>
          <a:prstGeom prst="rect">
            <a:avLst/>
          </a:prstGeom>
        </p:spPr>
        <p:txBody>
          <a:bodyPr/>
          <a:lstStyle/>
          <a:p>
            <a:endParaRPr/>
          </a:p>
        </p:txBody>
      </p:sp>
      <p:sp>
        <p:nvSpPr>
          <p:cNvPr id="1234" name="Shape 1234"/>
          <p:cNvSpPr>
            <a:spLocks noGrp="1"/>
          </p:cNvSpPr>
          <p:nvPr>
            <p:ph type="body" sz="quarter" idx="1"/>
          </p:nvPr>
        </p:nvSpPr>
        <p:spPr>
          <a:prstGeom prst="rect">
            <a:avLst/>
          </a:prstGeom>
        </p:spPr>
        <p:txBody>
          <a:bodyPr/>
          <a:lstStyle/>
          <a:p>
            <a:r>
              <a:rPr dirty="0"/>
              <a:t>Here’s a word you may not know: </a:t>
            </a:r>
            <a:r>
              <a:rPr dirty="0" err="1"/>
              <a:t>tezgu</a:t>
            </a:r>
            <a:r>
              <a:rPr dirty="0"/>
              <a:t> ̈</a:t>
            </a:r>
            <a:r>
              <a:rPr dirty="0" err="1"/>
              <a:t>ino</a:t>
            </a:r>
            <a:r>
              <a:rPr dirty="0"/>
              <a:t> (the example is from Lin,1998). If you do not know the meaning of </a:t>
            </a:r>
            <a:r>
              <a:rPr dirty="0" err="1"/>
              <a:t>tezgu</a:t>
            </a:r>
            <a:r>
              <a:rPr dirty="0"/>
              <a:t> ̈</a:t>
            </a:r>
            <a:r>
              <a:rPr dirty="0" err="1"/>
              <a:t>ino</a:t>
            </a:r>
            <a:r>
              <a:rPr dirty="0"/>
              <a:t>, then you are in the same situation as a natural language processing system when it encounters a word that did not appear in its training data. Now suppose you see that </a:t>
            </a:r>
            <a:r>
              <a:rPr dirty="0" err="1"/>
              <a:t>tezgu</a:t>
            </a:r>
            <a:r>
              <a:rPr dirty="0"/>
              <a:t> ̈</a:t>
            </a:r>
            <a:r>
              <a:rPr dirty="0" err="1"/>
              <a:t>ino</a:t>
            </a:r>
            <a:r>
              <a:rPr dirty="0"/>
              <a:t> is used in the following contexts:</a:t>
            </a:r>
          </a:p>
          <a:p>
            <a:endParaRPr dirty="0"/>
          </a:p>
          <a:p>
            <a:r>
              <a:rPr dirty="0"/>
              <a:t>How about: loud, motor oil, tortillas, choices, wine?</a:t>
            </a:r>
          </a:p>
          <a:p>
            <a:endParaRPr dirty="0"/>
          </a:p>
          <a:p>
            <a:r>
              <a:rPr dirty="0"/>
              <a:t>That is, the meaning of a word can be defined in terms of other words it tends to occur with, and the words that tend to occur with those words, and so on. Abhorred tends to occur in the same contexts as hated. Laughed tends to occur with the same words that humor finds in its company. In linguistics, this idea is known more formally as distributional semantics. The underlying hypothesis of distributional semantics is that “the degree of semantic similarity between two linguistic expressions A and B is a function of the similarity of the linguistic contexts in which A and B can appear.”11 Linguists often make this more concrete via the idea of a “semantic space.”</a:t>
            </a:r>
          </a:p>
          <a:p>
            <a:endParaRPr dirty="0"/>
          </a:p>
          <a:p>
            <a:endParaRPr dirty="0"/>
          </a:p>
          <a:p>
            <a:endParaRPr dirty="0"/>
          </a:p>
          <a:p>
            <a:r>
              <a:rPr dirty="0"/>
              <a:t>Mitchell, Melanie. Artificial Intelligence (p. 188). Farrar, Straus and Giroux. Kindle Edition.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 name="Shape 1245"/>
          <p:cNvSpPr>
            <a:spLocks noGrp="1" noRot="1" noChangeAspect="1"/>
          </p:cNvSpPr>
          <p:nvPr>
            <p:ph type="sldImg"/>
          </p:nvPr>
        </p:nvSpPr>
        <p:spPr>
          <a:prstGeom prst="rect">
            <a:avLst/>
          </a:prstGeom>
        </p:spPr>
        <p:txBody>
          <a:bodyPr/>
          <a:lstStyle/>
          <a:p>
            <a:endParaRPr/>
          </a:p>
        </p:txBody>
      </p:sp>
      <p:sp>
        <p:nvSpPr>
          <p:cNvPr id="1246" name="Shape 1246"/>
          <p:cNvSpPr>
            <a:spLocks noGrp="1"/>
          </p:cNvSpPr>
          <p:nvPr>
            <p:ph type="body" sz="quarter" idx="1"/>
          </p:nvPr>
        </p:nvSpPr>
        <p:spPr>
          <a:prstGeom prst="rect">
            <a:avLst/>
          </a:prstGeom>
        </p:spPr>
        <p:txBody>
          <a:bodyPr/>
          <a:lstStyle/>
          <a:p>
            <a:r>
              <a:t>There are hundreds of thousands of unique words in a typical large corpus, and the arrays should be at least around 100-dimensional long to be effective, which means there are more than tens of millions of numbers that you need to tweak.</a:t>
            </a:r>
          </a:p>
          <a:p>
            <a:endParaRPr/>
          </a:p>
          <a:p>
            <a:r>
              <a:t>The idea here is that once all the words in the vocabulary are properly placed in the semantic space, the meaning of a word can be represented by its location in this space—that is, by the coordinates defining its word vector. And what is a word vector good for? It turns out that using word vectors as numerical inputs to represent words, as opposed to the simple one-hot scheme I sketched above, greatly improves the performance of neural networks in NLP tasks.</a:t>
            </a:r>
          </a:p>
          <a:p>
            <a:endParaRPr/>
          </a:p>
          <a:p>
            <a:r>
              <a:t>Mitchell, Melanie. Artificial Intelligence (pp. 189-190). Farrar, Straus and Giroux. Kindle Edition.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66961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 name="Shape 1264"/>
          <p:cNvSpPr>
            <a:spLocks noGrp="1" noRot="1" noChangeAspect="1"/>
          </p:cNvSpPr>
          <p:nvPr>
            <p:ph type="sldImg"/>
          </p:nvPr>
        </p:nvSpPr>
        <p:spPr>
          <a:xfrm>
            <a:off x="381000" y="685800"/>
            <a:ext cx="6096000" cy="3429000"/>
          </a:xfrm>
          <a:prstGeom prst="rect">
            <a:avLst/>
          </a:prstGeom>
        </p:spPr>
        <p:txBody>
          <a:bodyPr/>
          <a:lstStyle/>
          <a:p>
            <a:endParaRPr/>
          </a:p>
        </p:txBody>
      </p:sp>
      <p:sp>
        <p:nvSpPr>
          <p:cNvPr id="1265" name="Shape 1265"/>
          <p:cNvSpPr>
            <a:spLocks noGrp="1"/>
          </p:cNvSpPr>
          <p:nvPr>
            <p:ph type="body" sz="quarter" idx="1"/>
          </p:nvPr>
        </p:nvSpPr>
        <p:spPr>
          <a:prstGeom prst="rect">
            <a:avLst/>
          </a:prstGeom>
        </p:spPr>
        <p:txBody>
          <a:bodyPr/>
          <a:lstStyle/>
          <a:p>
            <a:r>
              <a:rPr dirty="0"/>
              <a:t>As our first attempt, we make the bold conjecture that words that</a:t>
            </a:r>
          </a:p>
          <a:p>
            <a:r>
              <a:rPr dirty="0"/>
              <a:t>are related will often appear in the same documents. For instance, "banks", "bonds", "stocks", "money", etc. are probably likely to ap- pear together. But "banks", "octopus", "banana", and "hockey" would probably not consistently appear together. We use this fact to build</a:t>
            </a:r>
          </a:p>
          <a:p>
            <a:r>
              <a:rPr dirty="0"/>
              <a:t>a word-document matrix, X in the following manner: Loop over billions of documents and for each time word </a:t>
            </a:r>
            <a:r>
              <a:rPr dirty="0" err="1"/>
              <a:t>i</a:t>
            </a:r>
            <a:r>
              <a:rPr dirty="0"/>
              <a:t> appears in document j, we add one to entry </a:t>
            </a:r>
            <a:r>
              <a:rPr dirty="0" err="1"/>
              <a:t>Xij</a:t>
            </a:r>
            <a:r>
              <a:rPr dirty="0"/>
              <a:t>. This is obviously a very large matrix (R|V|⇥M) and it scales with the number of documents (M). So perhaps we can try something better.</a:t>
            </a:r>
            <a:endParaRPr lang="en-GB" dirty="0"/>
          </a:p>
          <a:p>
            <a:endParaRPr lang="en-NL" dirty="0"/>
          </a:p>
          <a:p>
            <a:pPr algn="l"/>
            <a:r>
              <a:rPr lang="en-NL" dirty="0"/>
              <a:t>SVM: </a:t>
            </a:r>
            <a:r>
              <a:rPr lang="en-GB" b="0" i="0" dirty="0">
                <a:solidFill>
                  <a:srgbClr val="BDC1C6"/>
                </a:solidFill>
                <a:effectLst/>
                <a:latin typeface="arial" panose="020B0604020202020204" pitchFamily="34" charset="0"/>
              </a:rPr>
              <a:t>Singular Value Decomposition (SVD) is a widely used technique to </a:t>
            </a:r>
            <a:r>
              <a:rPr lang="en-GB" b="1" i="0" dirty="0">
                <a:solidFill>
                  <a:srgbClr val="BDC1C6"/>
                </a:solidFill>
                <a:effectLst/>
                <a:latin typeface="arial" panose="020B0604020202020204" pitchFamily="34" charset="0"/>
              </a:rPr>
              <a:t>decompose a matrix into several component matrices, exposing many of the useful and interesting properties of the original matrix</a:t>
            </a:r>
            <a:r>
              <a:rPr lang="en-GB" b="0" i="0" dirty="0">
                <a:solidFill>
                  <a:srgbClr val="BDC1C6"/>
                </a:solidFill>
                <a:effectLst/>
                <a:latin typeface="arial" panose="020B0604020202020204" pitchFamily="34" charset="0"/>
              </a:rPr>
              <a:t>.</a:t>
            </a:r>
          </a:p>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 name="Shape 1271"/>
          <p:cNvSpPr>
            <a:spLocks noGrp="1" noRot="1" noChangeAspect="1"/>
          </p:cNvSpPr>
          <p:nvPr>
            <p:ph type="sldImg"/>
          </p:nvPr>
        </p:nvSpPr>
        <p:spPr>
          <a:xfrm>
            <a:off x="381000" y="685800"/>
            <a:ext cx="6096000" cy="3429000"/>
          </a:xfrm>
          <a:prstGeom prst="rect">
            <a:avLst/>
          </a:prstGeom>
        </p:spPr>
        <p:txBody>
          <a:bodyPr/>
          <a:lstStyle/>
          <a:p>
            <a:endParaRPr/>
          </a:p>
        </p:txBody>
      </p:sp>
      <p:sp>
        <p:nvSpPr>
          <p:cNvPr id="1272" name="Shape 1272"/>
          <p:cNvSpPr>
            <a:spLocks noGrp="1"/>
          </p:cNvSpPr>
          <p:nvPr>
            <p:ph type="body" sz="quarter" idx="1"/>
          </p:nvPr>
        </p:nvSpPr>
        <p:spPr>
          <a:prstGeom prst="rect">
            <a:avLst/>
          </a:prstGeom>
        </p:spPr>
        <p:txBody>
          <a:bodyPr/>
          <a:lstStyle/>
          <a:p>
            <a:r>
              <a:rPr dirty="0"/>
              <a:t>The same kind of logic applies here however, the matrix X stores co-occurrences of words thereby becoming an affinity matrix. In this method we count the number of times each word appears inside a window of a particular size around the word of interest. We calculate this count for all the words in corpus. We display an example below. Let our corpus contain just three sentences and the window size be 1:</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2" name="Shape 1282"/>
          <p:cNvSpPr>
            <a:spLocks noGrp="1" noRot="1" noChangeAspect="1"/>
          </p:cNvSpPr>
          <p:nvPr>
            <p:ph type="sldImg"/>
          </p:nvPr>
        </p:nvSpPr>
        <p:spPr>
          <a:xfrm>
            <a:off x="381000" y="685800"/>
            <a:ext cx="6096000" cy="3429000"/>
          </a:xfrm>
          <a:prstGeom prst="rect">
            <a:avLst/>
          </a:prstGeom>
        </p:spPr>
        <p:txBody>
          <a:bodyPr/>
          <a:lstStyle/>
          <a:p>
            <a:endParaRPr/>
          </a:p>
        </p:txBody>
      </p:sp>
      <p:sp>
        <p:nvSpPr>
          <p:cNvPr id="1283" name="Shape 1283"/>
          <p:cNvSpPr>
            <a:spLocks noGrp="1"/>
          </p:cNvSpPr>
          <p:nvPr>
            <p:ph type="body" sz="quarter" idx="1"/>
          </p:nvPr>
        </p:nvSpPr>
        <p:spPr>
          <a:prstGeom prst="rect">
            <a:avLst/>
          </a:prstGeom>
        </p:spPr>
        <p:txBody>
          <a:bodyPr/>
          <a:lstStyle/>
          <a:p>
            <a:r>
              <a:rPr dirty="0"/>
              <a:t>we first loop over a massive dataset and </a:t>
            </a:r>
            <a:r>
              <a:rPr dirty="0" err="1"/>
              <a:t>accumu</a:t>
            </a:r>
            <a:r>
              <a:rPr lang="en-GB" dirty="0"/>
              <a:t>l</a:t>
            </a:r>
            <a:r>
              <a:rPr dirty="0"/>
              <a:t>ate word cooccurrence counts in some form of a matrix X, and then perform Singular Value Decomposition on X to get a USVT decomposition. We then use the rows of U as the word embeddings for all words in our dictionary.</a:t>
            </a:r>
          </a:p>
          <a:p>
            <a:endParaRPr dirty="0"/>
          </a:p>
          <a:p>
            <a:r>
              <a:rPr dirty="0"/>
              <a:t>We now perform SVD on X, observe the singular values (the </a:t>
            </a:r>
            <a:r>
              <a:rPr dirty="0" err="1"/>
              <a:t>diag</a:t>
            </a:r>
            <a:r>
              <a:rPr lang="en-GB" dirty="0"/>
              <a:t>o</a:t>
            </a:r>
            <a:r>
              <a:rPr dirty="0" err="1"/>
              <a:t>nal</a:t>
            </a:r>
            <a:r>
              <a:rPr dirty="0"/>
              <a:t> entries in the resulting S matrix), and cut them off at some index k based on the desired percentage variance captured:</a:t>
            </a:r>
          </a:p>
          <a:p>
            <a:endParaRPr dirty="0"/>
          </a:p>
          <a:p>
            <a:r>
              <a:rPr dirty="0"/>
              <a:t>Dimension reduction</a:t>
            </a:r>
          </a:p>
          <a:p>
            <a:r>
              <a:rPr dirty="0"/>
              <a:t>	Retrain only (the largest) k singular values</a:t>
            </a:r>
          </a:p>
          <a:p>
            <a:r>
              <a:rPr dirty="0"/>
              <a:t>	Resulting matrix is the best rank-k approximation to the original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3" name="Shape 1293"/>
          <p:cNvSpPr>
            <a:spLocks noGrp="1" noRot="1" noChangeAspect="1"/>
          </p:cNvSpPr>
          <p:nvPr>
            <p:ph type="sldImg"/>
          </p:nvPr>
        </p:nvSpPr>
        <p:spPr>
          <a:xfrm>
            <a:off x="381000" y="685800"/>
            <a:ext cx="6096000" cy="3429000"/>
          </a:xfrm>
          <a:prstGeom prst="rect">
            <a:avLst/>
          </a:prstGeom>
        </p:spPr>
        <p:txBody>
          <a:bodyPr/>
          <a:lstStyle/>
          <a:p>
            <a:endParaRPr/>
          </a:p>
        </p:txBody>
      </p:sp>
      <p:sp>
        <p:nvSpPr>
          <p:cNvPr id="1294" name="Shape 1294"/>
          <p:cNvSpPr>
            <a:spLocks noGrp="1"/>
          </p:cNvSpPr>
          <p:nvPr>
            <p:ph type="body" sz="quarter" idx="1"/>
          </p:nvPr>
        </p:nvSpPr>
        <p:spPr>
          <a:prstGeom prst="rect">
            <a:avLst/>
          </a:prstGeom>
        </p:spPr>
        <p:txBody>
          <a:bodyPr/>
          <a:lstStyle/>
          <a:p>
            <a:r>
              <a:rPr dirty="0"/>
              <a:t>vector”). The word2vec method uses a traditional neural network to automatically learn word vectors for all the words in a vocabulary.</a:t>
            </a:r>
          </a:p>
          <a:p>
            <a:endParaRPr dirty="0"/>
          </a:p>
          <a:p>
            <a:endParaRPr dirty="0"/>
          </a:p>
          <a:p>
            <a:endParaRPr dirty="0"/>
          </a:p>
          <a:p>
            <a:r>
              <a:rPr dirty="0"/>
              <a:t>Let’s start with a high-level insight into where we’re going. Word2Vec uses a trick you may have seen elsewhere in machine learning. We’re going to train a simple neural network with a single hidden layer to perform a certain task, but then we’re not actually going to use that neural network for the task we trained it on! Instead, the goal is actually just to learn the weights of the hidden layer–we’ll see that these weights are actually the “word vectors” that we’re trying to learn.</a:t>
            </a:r>
          </a:p>
          <a:p>
            <a:endParaRPr dirty="0"/>
          </a:p>
          <a:p>
            <a:r>
              <a:rPr dirty="0"/>
              <a:t>Instead of computing and</a:t>
            </a:r>
            <a:r>
              <a:rPr lang="en-GB" dirty="0"/>
              <a:t> </a:t>
            </a:r>
            <a:r>
              <a:rPr dirty="0"/>
              <a:t>storing global information about some huge dataset (which might be billions of sentences), we can try to create a model that will be able to learn one iteration at a time and eventually be able to encode the probability of a word given its context.</a:t>
            </a:r>
          </a:p>
          <a:p>
            <a:endParaRPr dirty="0"/>
          </a:p>
          <a:p>
            <a:r>
              <a:rPr dirty="0"/>
              <a:t>The idea is to design a model whose parameters are the word vectors. Then, train the model on a certain objective. At every iteration we run our model, evaluate the errors, and follow an update rule that has some notion of penalizing the model parameters that caused the error. Thus, we learn our word vectors.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3" name="Shape 1323"/>
          <p:cNvSpPr>
            <a:spLocks noGrp="1" noRot="1" noChangeAspect="1"/>
          </p:cNvSpPr>
          <p:nvPr>
            <p:ph type="sldImg"/>
          </p:nvPr>
        </p:nvSpPr>
        <p:spPr>
          <a:xfrm>
            <a:off x="381000" y="685800"/>
            <a:ext cx="6096000" cy="3429000"/>
          </a:xfrm>
          <a:prstGeom prst="rect">
            <a:avLst/>
          </a:prstGeom>
        </p:spPr>
        <p:txBody>
          <a:bodyPr/>
          <a:lstStyle/>
          <a:p>
            <a:endParaRPr/>
          </a:p>
        </p:txBody>
      </p:sp>
      <p:sp>
        <p:nvSpPr>
          <p:cNvPr id="1324" name="Shape 1324"/>
          <p:cNvSpPr>
            <a:spLocks noGrp="1"/>
          </p:cNvSpPr>
          <p:nvPr>
            <p:ph type="body" sz="quarter" idx="1"/>
          </p:nvPr>
        </p:nvSpPr>
        <p:spPr>
          <a:prstGeom prst="rect">
            <a:avLst/>
          </a:prstGeom>
        </p:spPr>
        <p:txBody>
          <a:bodyPr/>
          <a:lstStyle/>
          <a:p>
            <a:r>
              <a:rPr dirty="0"/>
              <a:t>We’re going to train the neural network to do the following. Given a specific word in the middle of a sentence (the input word), look at the words nearby and pick one at random. The network is going to tell us the probability for every word in our vocabulary of being the “nearby word” that we chose.</a:t>
            </a:r>
          </a:p>
          <a:p>
            <a:endParaRPr dirty="0"/>
          </a:p>
          <a:p>
            <a:r>
              <a:rPr dirty="0"/>
              <a:t>When I say "nearby", there is actually a "window size" parameter to the algorithm. A typical window size might be 5, meaning 5 words behind and 5 words ahead (10 in total).</a:t>
            </a:r>
          </a:p>
          <a:p>
            <a:r>
              <a:rPr dirty="0"/>
              <a:t>The output probabilities are going to relate to how likely it is </a:t>
            </a:r>
            <a:r>
              <a:rPr lang="en-GB" dirty="0"/>
              <a:t>to </a:t>
            </a:r>
            <a:r>
              <a:rPr dirty="0"/>
              <a:t>find each vocabulary word nearby our input word. For example, if you gave the trained network the input word “Soviet”, the output probabilities are going to be much higher for words like “Union” and “Russia” than for unrelated words like “watermelon” and “kangaroo”.</a:t>
            </a:r>
          </a:p>
          <a:p>
            <a:endParaRPr dirty="0"/>
          </a:p>
          <a:p>
            <a:r>
              <a:rPr dirty="0"/>
              <a:t>We’ll train the neural network to do this by feeding it word pairs found in our training documents. The below example shows some of the training samples (word pairs) we would take from the sentence “The quick brown fox jumps over the lazy dog.” I’ve used a small window size of 2 just for the example. The word highlighted in blue is the input word.</a:t>
            </a:r>
          </a:p>
          <a:p>
            <a:endParaRPr dirty="0"/>
          </a:p>
          <a:p>
            <a:r>
              <a:rPr dirty="0"/>
              <a:t>The network is going to learn statistics from the number of times each pairing shows up. So, for example, the network is probably going to get many more training samples of (“Soviet”, “Union”) than it is of (“Soviet”, “Sasquatch”). When the training is finished, if you give it the word “Soviet” as input, then it will output a much higher probability for “Union” or “Russia” than it will for “Sasquatch”.</a:t>
            </a:r>
          </a:p>
          <a:p>
            <a:endParaRPr dirty="0"/>
          </a:p>
          <a:p>
            <a:r>
              <a:rPr dirty="0"/>
              <a:t>First of all, you know you can’t feed a word just as a text string to a neural network, so we need a way to represent the words to the network. To do this, we first build a vocabulary of words from our training documents–let’s say we have a vocabulary of 10,000 unique words.</a:t>
            </a:r>
          </a:p>
          <a:p>
            <a:endParaRPr dirty="0"/>
          </a:p>
          <a:p>
            <a:r>
              <a:rPr dirty="0"/>
              <a:t>We’re going to represent an input word like “ants” as a one-hot vector. This vector will have 10,000 components (one for every word in our vocabulary) and we’ll place a “1” in the position corresponding to the word “ants”, and 0s in all of the other positions.</a:t>
            </a:r>
          </a:p>
          <a:p>
            <a:endParaRPr dirty="0"/>
          </a:p>
          <a:p>
            <a:r>
              <a:rPr dirty="0"/>
              <a:t>The output of the network is a single vector (also with 10,000 components) containing, for every word in our vocabulary, the probability that a randomly selected nearby word is that vocabulary word.</a:t>
            </a:r>
          </a:p>
          <a:p>
            <a:endParaRPr dirty="0"/>
          </a:p>
          <a:p>
            <a:r>
              <a:rPr dirty="0"/>
              <a:t>Here’s the architecture of our neural network.</a:t>
            </a:r>
          </a:p>
          <a:p>
            <a:endParaRPr dirty="0"/>
          </a:p>
          <a:p>
            <a:r>
              <a:rPr dirty="0"/>
              <a:t>Skip-gram Neural Network Architecture</a:t>
            </a:r>
          </a:p>
          <a:p>
            <a:endParaRPr dirty="0"/>
          </a:p>
          <a:p>
            <a:r>
              <a:rPr dirty="0"/>
              <a:t>There is no activation function on the hidden layer neurons, but the output neurons use </a:t>
            </a:r>
            <a:r>
              <a:rPr dirty="0" err="1"/>
              <a:t>softmax</a:t>
            </a:r>
            <a:r>
              <a:rPr dirty="0"/>
              <a:t>. We’ll come back to this later.</a:t>
            </a:r>
          </a:p>
          <a:p>
            <a:endParaRPr dirty="0"/>
          </a:p>
          <a:p>
            <a:r>
              <a:rPr dirty="0"/>
              <a:t>When training this network on word pairs, the input is a one-hot vector representing the input word and the training output is also a one-hot vector representing the output word. But when you evaluate the trained network on an input word, the output vector will actually be a probability distribution (i.e., a bunch of floating point values, not a one-hot vector).</a:t>
            </a:r>
          </a:p>
          <a:p>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64825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177505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 name="Shape 1137"/>
          <p:cNvSpPr>
            <a:spLocks noGrp="1" noRot="1" noChangeAspect="1"/>
          </p:cNvSpPr>
          <p:nvPr>
            <p:ph type="sldImg"/>
          </p:nvPr>
        </p:nvSpPr>
        <p:spPr>
          <a:prstGeom prst="rect">
            <a:avLst/>
          </a:prstGeom>
        </p:spPr>
        <p:txBody>
          <a:bodyPr/>
          <a:lstStyle/>
          <a:p>
            <a:endParaRPr/>
          </a:p>
        </p:txBody>
      </p:sp>
      <p:sp>
        <p:nvSpPr>
          <p:cNvPr id="1138" name="Shape 1138"/>
          <p:cNvSpPr>
            <a:spLocks noGrp="1"/>
          </p:cNvSpPr>
          <p:nvPr>
            <p:ph type="body" sz="quarter" idx="1"/>
          </p:nvPr>
        </p:nvSpPr>
        <p:spPr>
          <a:prstGeom prst="rect">
            <a:avLst/>
          </a:prstGeom>
        </p:spPr>
        <p:txBody>
          <a:bodyPr/>
          <a:lstStyle/>
          <a:p>
            <a:r>
              <a:t>NLP tasks seek to do one of three things: label a region of text (such as part-of-speech tagging, sentiment classification, or named-entity recognition); link two or more regions of text (such as coreference, which tries to answer whether two mentions of</a:t>
            </a:r>
          </a:p>
          <a:p>
            <a:r>
              <a:t>a real-world thing are in fact referencing the same real-world thing, where the real-world thing is generally a person, place, or some other named entity); or try to fill in missing information (missing words) based on context.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5" name="Shape 1375"/>
          <p:cNvSpPr>
            <a:spLocks noGrp="1" noRot="1" noChangeAspect="1"/>
          </p:cNvSpPr>
          <p:nvPr>
            <p:ph type="sldImg"/>
          </p:nvPr>
        </p:nvSpPr>
        <p:spPr>
          <a:xfrm>
            <a:off x="381000" y="685800"/>
            <a:ext cx="6096000" cy="3429000"/>
          </a:xfrm>
          <a:prstGeom prst="rect">
            <a:avLst/>
          </a:prstGeom>
        </p:spPr>
        <p:txBody>
          <a:bodyPr/>
          <a:lstStyle/>
          <a:p>
            <a:endParaRPr/>
          </a:p>
        </p:txBody>
      </p:sp>
      <p:sp>
        <p:nvSpPr>
          <p:cNvPr id="1376" name="Shape 1376"/>
          <p:cNvSpPr>
            <a:spLocks noGrp="1"/>
          </p:cNvSpPr>
          <p:nvPr>
            <p:ph type="body" sz="quarter" idx="1"/>
          </p:nvPr>
        </p:nvSpPr>
        <p:spPr>
          <a:prstGeom prst="rect">
            <a:avLst/>
          </a:prstGeom>
        </p:spPr>
        <p:txBody>
          <a:bodyPr/>
          <a:lstStyle/>
          <a:p>
            <a:r>
              <a:t>Let’s remember that the goal of this whole process is to find a numerical representation—a vector—for each word in the vocabulary, one that captures something of the semantics of the word. The hypothesis is that using such word vectors will result in high-performing neural networks for natural-language processing tasks. But to what extent does the “semantic space” created by word2vec actually capture word semantics? This question is hard to answer, because we can’t visualize the three-hundred-dimensional semantic space learned by word2vec. However, we can do a few things to glimpse into this space. The simplest approach is to take a given word and find the words that have ended up closest to it in the semantic space, by looking at the distances between word vectors.</a:t>
            </a:r>
          </a:p>
          <a:p>
            <a:endParaRPr/>
          </a:p>
          <a:p>
            <a:r>
              <a:t>Mitchell, Melanie. Artificial Intelligence (p. 193). Farrar, Straus and Giroux. Kindle Edition. </a:t>
            </a:r>
          </a:p>
          <a:p>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2776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7" name="Shape 1397"/>
          <p:cNvSpPr>
            <a:spLocks noGrp="1" noRot="1" noChangeAspect="1"/>
          </p:cNvSpPr>
          <p:nvPr>
            <p:ph type="sldImg"/>
          </p:nvPr>
        </p:nvSpPr>
        <p:spPr>
          <a:xfrm>
            <a:off x="381000" y="685800"/>
            <a:ext cx="6096000" cy="3429000"/>
          </a:xfrm>
          <a:prstGeom prst="rect">
            <a:avLst/>
          </a:prstGeom>
        </p:spPr>
        <p:txBody>
          <a:bodyPr/>
          <a:lstStyle/>
          <a:p>
            <a:endParaRPr/>
          </a:p>
        </p:txBody>
      </p:sp>
      <p:sp>
        <p:nvSpPr>
          <p:cNvPr id="1398" name="Shape 1398"/>
          <p:cNvSpPr>
            <a:spLocks noGrp="1"/>
          </p:cNvSpPr>
          <p:nvPr>
            <p:ph type="body" sz="quarter" idx="1"/>
          </p:nvPr>
        </p:nvSpPr>
        <p:spPr>
          <a:prstGeom prst="rect">
            <a:avLst/>
          </a:prstGeom>
        </p:spPr>
        <p:txBody>
          <a:bodyPr/>
          <a:lstStyle/>
          <a:p>
            <a:r>
              <a:t>Several groups have shown that these word vectors, perhaps unsurprisingly, capture the biases inherent in the language data that produces them.</a:t>
            </a:r>
          </a:p>
          <a:p>
            <a:endParaRPr/>
          </a:p>
          <a:p>
            <a:endParaRPr/>
          </a:p>
          <a:p>
            <a:r>
              <a:t>So much for decades of feminism. We can’t blame the word vectors; they simply capture sexism and other biases in our language, and our language reflects biases in our society. But blameless as word vectors may be, they are a key component in every modern NLP system, ranging from speech recognition to language translation.</a:t>
            </a:r>
          </a:p>
          <a:p>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0" name="Shape 1420"/>
          <p:cNvSpPr>
            <a:spLocks noGrp="1" noRot="1" noChangeAspect="1"/>
          </p:cNvSpPr>
          <p:nvPr>
            <p:ph type="sldImg"/>
          </p:nvPr>
        </p:nvSpPr>
        <p:spPr>
          <a:xfrm>
            <a:off x="381000" y="685800"/>
            <a:ext cx="6096000" cy="3429000"/>
          </a:xfrm>
          <a:prstGeom prst="rect">
            <a:avLst/>
          </a:prstGeom>
        </p:spPr>
        <p:txBody>
          <a:bodyPr/>
          <a:lstStyle/>
          <a:p>
            <a:endParaRPr/>
          </a:p>
        </p:txBody>
      </p:sp>
      <p:sp>
        <p:nvSpPr>
          <p:cNvPr id="1421" name="Shape 1421"/>
          <p:cNvSpPr>
            <a:spLocks noGrp="1"/>
          </p:cNvSpPr>
          <p:nvPr>
            <p:ph type="body" sz="quarter" idx="1"/>
          </p:nvPr>
        </p:nvSpPr>
        <p:spPr>
          <a:prstGeom prst="rect">
            <a:avLst/>
          </a:prstGeom>
        </p:spPr>
        <p:txBody>
          <a:bodyPr/>
          <a:lstStyle/>
          <a:p>
            <a:r>
              <a:rPr dirty="0"/>
              <a:t>The amount of memory required to run a layer of RNN is proportional to the number of words in the corpus. For instance, a sentence with k words would have k word vectors to be stored in memory.</a:t>
            </a:r>
          </a:p>
          <a:p>
            <a:endParaRPr dirty="0"/>
          </a:p>
          <a:p>
            <a:r>
              <a:rPr dirty="0"/>
              <a:t>inspired, of course, by ideas on how the brain interprets sequences. Imagine that you are asked to read the review “A little too dark for my taste” and classify it as having positive or negative sentiment. You read the sentence left to right, one word at a time. As you read it, you start to form impressions of its sentiment, which become further supported as you finish reading the sentence. At this point, your brain has some kind of representation of the sentence in the form of neural activations, which allow you to confidently state whether the review is positive or negative.</a:t>
            </a:r>
          </a:p>
          <a:p>
            <a:endParaRPr dirty="0"/>
          </a:p>
          <a:p>
            <a:r>
              <a:rPr dirty="0"/>
              <a:t>How does this work? Unlike a traditional neural network, an RNN operates over a series of time steps. At each time step, the RNN is fed an input and computes the activation of its hidden and output units just as does a traditional neural network. But in an RNN each hidden unit computes its activation based on both the input and the activations of the hidden units from the previous time step. (At the first time step, these recurrent values are set to 0.) This gives the network a way to interpret the words it “reads” while remembering the context of what it has already “read.”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Shape 1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149" name="Shape 1149"/>
          <p:cNvSpPr>
            <a:spLocks noGrp="1"/>
          </p:cNvSpPr>
          <p:nvPr>
            <p:ph type="body" sz="quarter" idx="1"/>
          </p:nvPr>
        </p:nvSpPr>
        <p:spPr>
          <a:prstGeom prst="rect">
            <a:avLst/>
          </a:prstGeom>
        </p:spPr>
        <p:txBody>
          <a:bodyPr/>
          <a:lstStyle/>
          <a:p>
            <a:r>
              <a:rPr dirty="0"/>
              <a:t>Why would you want to compute the probability of a word sequence? In many applications, the goal is to produce word sequences as output:</a:t>
            </a:r>
          </a:p>
          <a:p>
            <a:r>
              <a:rPr dirty="0"/>
              <a:t>• In machine translation (chapter 18), we convert from text in a source language to text in a target language.</a:t>
            </a:r>
          </a:p>
          <a:p>
            <a:r>
              <a:rPr dirty="0"/>
              <a:t>• In speech recognition, we convert from audio signal to text.</a:t>
            </a:r>
          </a:p>
          <a:p>
            <a:r>
              <a:rPr dirty="0"/>
              <a:t>• In summarization (§ 16.3.4; § 19.2), we convert from long texts into short texts.</a:t>
            </a:r>
          </a:p>
          <a:p>
            <a:r>
              <a:rPr dirty="0"/>
              <a:t>• In dialogue systems (§ 19.3), we convert from the user’s input (and perhaps an external knowledge base) into a text response.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 name="Shape 1157"/>
          <p:cNvSpPr>
            <a:spLocks noGrp="1" noRot="1" noChangeAspect="1"/>
          </p:cNvSpPr>
          <p:nvPr>
            <p:ph type="sldImg"/>
          </p:nvPr>
        </p:nvSpPr>
        <p:spPr>
          <a:xfrm>
            <a:off x="381000" y="685800"/>
            <a:ext cx="6096000" cy="3429000"/>
          </a:xfrm>
          <a:prstGeom prst="rect">
            <a:avLst/>
          </a:prstGeom>
        </p:spPr>
        <p:txBody>
          <a:bodyPr/>
          <a:lstStyle/>
          <a:p>
            <a:endParaRPr/>
          </a:p>
        </p:txBody>
      </p:sp>
      <p:sp>
        <p:nvSpPr>
          <p:cNvPr id="1158" name="Shape 1158"/>
          <p:cNvSpPr>
            <a:spLocks noGrp="1"/>
          </p:cNvSpPr>
          <p:nvPr>
            <p:ph type="body" sz="quarter" idx="1"/>
          </p:nvPr>
        </p:nvSpPr>
        <p:spPr>
          <a:prstGeom prst="rect">
            <a:avLst/>
          </a:prstGeom>
        </p:spPr>
        <p:txBody>
          <a:bodyPr/>
          <a:lstStyle/>
          <a:p>
            <a:r>
              <a:rPr lang="en-GB" dirty="0"/>
              <a:t>T</a:t>
            </a:r>
            <a:r>
              <a:rPr dirty="0"/>
              <a:t>he first and arguably most important common denominator across all NLP tasks is how we represent words as input to any of our models. Much of the earlier NLP work that we will not cover treats words as atomic symbols. To perform well on most NLP tasks we first need to have some notion of similarity and difference between words.</a:t>
            </a:r>
          </a:p>
          <a:p>
            <a:endParaRPr dirty="0"/>
          </a:p>
          <a:p>
            <a:r>
              <a:rPr dirty="0"/>
              <a:t>Neural networks are pure mathematical computation models that can only deal with numbers. They can’t do symbolic operations such as concatenating two strings and conjugating a verb to past tense, unless they are all represented by numbers and arithmetic operations </a:t>
            </a:r>
            <a:br>
              <a:rPr dirty="0"/>
            </a:b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 name="Shape 1163"/>
          <p:cNvSpPr>
            <a:spLocks noGrp="1" noRot="1" noChangeAspect="1"/>
          </p:cNvSpPr>
          <p:nvPr>
            <p:ph type="sldImg"/>
          </p:nvPr>
        </p:nvSpPr>
        <p:spPr>
          <a:xfrm>
            <a:off x="381000" y="685800"/>
            <a:ext cx="6096000" cy="3429000"/>
          </a:xfrm>
          <a:prstGeom prst="rect">
            <a:avLst/>
          </a:prstGeom>
        </p:spPr>
        <p:txBody>
          <a:bodyPr/>
          <a:lstStyle/>
          <a:p>
            <a:endParaRPr/>
          </a:p>
        </p:txBody>
      </p:sp>
      <p:sp>
        <p:nvSpPr>
          <p:cNvPr id="1164" name="Shape 1164"/>
          <p:cNvSpPr>
            <a:spLocks noGrp="1"/>
          </p:cNvSpPr>
          <p:nvPr>
            <p:ph type="body" sz="quarter" idx="1"/>
          </p:nvPr>
        </p:nvSpPr>
        <p:spPr>
          <a:prstGeom prst="rect">
            <a:avLst/>
          </a:prstGeom>
        </p:spPr>
        <p:txBody>
          <a:bodyPr/>
          <a:lstStyle/>
          <a:p>
            <a:r>
              <a:rPr lang="en-GB" dirty="0"/>
              <a:t>T</a:t>
            </a:r>
            <a:r>
              <a:rPr dirty="0"/>
              <a:t>he first and arguably most important common denominator across all NLP tasks is how we represent words as input to any of our models. Much of the earlier NLP work that we will not cover treats words as atomic symbols. To perform well on most NLP tasks we first need to have some notion of similarity and difference between words.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Shape 1185"/>
          <p:cNvSpPr>
            <a:spLocks noGrp="1" noRot="1" noChangeAspect="1"/>
          </p:cNvSpPr>
          <p:nvPr>
            <p:ph type="sldImg"/>
          </p:nvPr>
        </p:nvSpPr>
        <p:spPr>
          <a:xfrm>
            <a:off x="381000" y="685800"/>
            <a:ext cx="6096000" cy="3429000"/>
          </a:xfrm>
          <a:prstGeom prst="rect">
            <a:avLst/>
          </a:prstGeom>
        </p:spPr>
        <p:txBody>
          <a:bodyPr/>
          <a:lstStyle/>
          <a:p>
            <a:endParaRPr/>
          </a:p>
        </p:txBody>
      </p:sp>
      <p:sp>
        <p:nvSpPr>
          <p:cNvPr id="1186" name="Shape 1186"/>
          <p:cNvSpPr>
            <a:spLocks noGrp="1"/>
          </p:cNvSpPr>
          <p:nvPr>
            <p:ph type="body" sz="quarter" idx="1"/>
          </p:nvPr>
        </p:nvSpPr>
        <p:spPr>
          <a:prstGeom prst="rect">
            <a:avLst/>
          </a:prstGeom>
        </p:spPr>
        <p:txBody>
          <a:bodyPr/>
          <a:lstStyle/>
          <a:p>
            <a:r>
              <a:t>In the NLP field, this is called a one-hot encoding: at each time step, only one of the inputs—the one corresponding to the word being fed to the network—is “hot” (non-0). The one-hot encoding used to be a standard way to input words to neural networks. But it has a problem:</a:t>
            </a:r>
          </a:p>
          <a:p>
            <a:endParaRPr/>
          </a:p>
          <a:p>
            <a:r>
              <a:t>Mitchell, Melanie. Artificial Intelligence (p. 187). Farrar, Straus and Giroux. Kindle Edition. </a:t>
            </a:r>
          </a:p>
          <a:p>
            <a:r>
              <a:t>an arbitrary assignment of numbers to words doesn’t capture any relationships among words.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 name="Shape 1203"/>
          <p:cNvSpPr>
            <a:spLocks noGrp="1" noRot="1" noChangeAspect="1"/>
          </p:cNvSpPr>
          <p:nvPr>
            <p:ph type="sldImg"/>
          </p:nvPr>
        </p:nvSpPr>
        <p:spPr>
          <a:prstGeom prst="rect">
            <a:avLst/>
          </a:prstGeom>
        </p:spPr>
        <p:txBody>
          <a:bodyPr/>
          <a:lstStyle/>
          <a:p>
            <a:endParaRPr/>
          </a:p>
        </p:txBody>
      </p:sp>
      <p:sp>
        <p:nvSpPr>
          <p:cNvPr id="1204" name="Shape 1204"/>
          <p:cNvSpPr>
            <a:spLocks noGrp="1"/>
          </p:cNvSpPr>
          <p:nvPr>
            <p:ph type="body" sz="quarter" idx="1"/>
          </p:nvPr>
        </p:nvSpPr>
        <p:spPr>
          <a:prstGeom prst="rect">
            <a:avLst/>
          </a:prstGeom>
        </p:spPr>
        <p:txBody>
          <a:bodyPr/>
          <a:lstStyle/>
          <a:p>
            <a:r>
              <a:t>A simple approach to computing the probability of a sequence of tokens is to use a relative frequency estimate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Shape 1209"/>
          <p:cNvSpPr>
            <a:spLocks noGrp="1" noRot="1" noChangeAspect="1"/>
          </p:cNvSpPr>
          <p:nvPr>
            <p:ph type="sldImg"/>
          </p:nvPr>
        </p:nvSpPr>
        <p:spPr>
          <a:xfrm>
            <a:off x="381000" y="685800"/>
            <a:ext cx="6096000" cy="3429000"/>
          </a:xfrm>
          <a:prstGeom prst="rect">
            <a:avLst/>
          </a:prstGeom>
        </p:spPr>
        <p:txBody>
          <a:bodyPr/>
          <a:lstStyle/>
          <a:p>
            <a:endParaRPr/>
          </a:p>
        </p:txBody>
      </p:sp>
      <p:sp>
        <p:nvSpPr>
          <p:cNvPr id="1210" name="Shape 1210"/>
          <p:cNvSpPr>
            <a:spLocks noGrp="1"/>
          </p:cNvSpPr>
          <p:nvPr>
            <p:ph type="body" sz="quarter" idx="1"/>
          </p:nvPr>
        </p:nvSpPr>
        <p:spPr>
          <a:prstGeom prst="rect">
            <a:avLst/>
          </a:prstGeom>
        </p:spPr>
        <p:txBody>
          <a:bodyPr/>
          <a:lstStyle/>
          <a:p>
            <a:r>
              <a:rPr dirty="0"/>
              <a:t>This estimator is unbiased: in the theoretical limit of infinite data, the estimate will be correct. But in practice, we are asking for accurate counts over an infinite number of events, since sequences of words can be arbitrarily long.</a:t>
            </a:r>
          </a:p>
          <a:p>
            <a:endParaRPr dirty="0"/>
          </a:p>
          <a:p>
            <a:r>
              <a:rPr dirty="0"/>
              <a:t>The hyperparameter n controls the size of the context used in each conditional probability. If this is miss</a:t>
            </a:r>
            <a:r>
              <a:rPr lang="en-US" dirty="0"/>
              <a:t>-</a:t>
            </a:r>
            <a:r>
              <a:rPr dirty="0" err="1"/>
              <a:t>pecified</a:t>
            </a:r>
            <a:r>
              <a:rPr dirty="0"/>
              <a:t>, the language model will perform poorly. Let’s consider the potential problems concretely.</a:t>
            </a:r>
          </a:p>
          <a:p>
            <a:r>
              <a:rPr dirty="0"/>
              <a:t>When n is too small. Consider the following sentences:</a:t>
            </a:r>
          </a:p>
          <a:p>
            <a:r>
              <a:rPr dirty="0"/>
              <a:t>(6.3) Gorillas always like to groom their friends.</a:t>
            </a:r>
          </a:p>
          <a:p>
            <a:r>
              <a:rPr dirty="0"/>
              <a:t>(6.4) The computer that’s on the 3rd floor of our office building crashed.</a:t>
            </a:r>
          </a:p>
          <a:p>
            <a:r>
              <a:rPr dirty="0"/>
              <a:t>In each example, the words written in bold depend on each other: the likelihood of their depends on knowing that gorillas is plural, and the likelihood of crashed de- pends on knowing that the subject is a computer. If the n-grams are not big enough to capture this context, then the resulting language model would offer </a:t>
            </a:r>
            <a:r>
              <a:rPr dirty="0" err="1"/>
              <a:t>probabili</a:t>
            </a:r>
            <a:r>
              <a:rPr dirty="0"/>
              <a:t>- ties that are too low for these sentences, and too high for sentences that fail basic linguistic tests like number agreement.</a:t>
            </a:r>
          </a:p>
          <a:p>
            <a:r>
              <a:rPr dirty="0"/>
              <a:t>When n is too big. In this case, it is hard good estimates of the n-gram parameters from our dataset, because of data sparsity. To handle the gorilla example, it is necessary to model 6-grams, which means accounting for V 6 events. Under a very small vocab- </a:t>
            </a:r>
            <a:r>
              <a:rPr dirty="0" err="1"/>
              <a:t>ulary</a:t>
            </a:r>
            <a:r>
              <a:rPr dirty="0"/>
              <a:t> of V = 104, this means estimating the probability of 1024 distinct events.</a:t>
            </a:r>
          </a:p>
          <a:p>
            <a:endParaRPr dirty="0"/>
          </a:p>
          <a:p>
            <a:r>
              <a:rPr dirty="0"/>
              <a:t>N -gram language models have been largely supplanted by neural networks. These mod- </a:t>
            </a:r>
            <a:r>
              <a:rPr dirty="0" err="1"/>
              <a:t>els</a:t>
            </a:r>
            <a:r>
              <a:rPr dirty="0"/>
              <a:t> do not make the n-gram assumption of restricted context; indeed, they can incorporate arbitrarily distant contextual information, while remaining computationally and </a:t>
            </a:r>
            <a:r>
              <a:rPr dirty="0" err="1"/>
              <a:t>statisti</a:t>
            </a:r>
            <a:r>
              <a:rPr dirty="0"/>
              <a:t>- </a:t>
            </a:r>
            <a:r>
              <a:rPr dirty="0" err="1"/>
              <a:t>cally</a:t>
            </a:r>
            <a:r>
              <a:rPr dirty="0"/>
              <a:t> tractable.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noRot="1" noChangeAspect="1"/>
          </p:cNvSpPr>
          <p:nvPr>
            <p:ph type="sldImg"/>
          </p:nvPr>
        </p:nvSpPr>
        <p:spPr>
          <a:xfrm>
            <a:off x="381000" y="685800"/>
            <a:ext cx="6096000" cy="3429000"/>
          </a:xfrm>
          <a:prstGeom prst="rect">
            <a:avLst/>
          </a:prstGeom>
        </p:spPr>
        <p:txBody>
          <a:bodyPr/>
          <a:lstStyle/>
          <a:p>
            <a:endParaRPr/>
          </a:p>
        </p:txBody>
      </p:sp>
      <p:sp>
        <p:nvSpPr>
          <p:cNvPr id="1226" name="Shape 1226"/>
          <p:cNvSpPr>
            <a:spLocks noGrp="1"/>
          </p:cNvSpPr>
          <p:nvPr>
            <p:ph type="body" sz="quarter" idx="1"/>
          </p:nvPr>
        </p:nvSpPr>
        <p:spPr>
          <a:prstGeom prst="rect">
            <a:avLst/>
          </a:prstGeom>
        </p:spPr>
        <p:txBody>
          <a:bodyPr/>
          <a:lstStyle/>
          <a:p>
            <a:r>
              <a:rPr dirty="0"/>
              <a:t>Here’s a word you may not know: </a:t>
            </a:r>
            <a:r>
              <a:rPr dirty="0" err="1"/>
              <a:t>tezgu</a:t>
            </a:r>
            <a:r>
              <a:rPr dirty="0"/>
              <a:t> ̈</a:t>
            </a:r>
            <a:r>
              <a:rPr dirty="0" err="1"/>
              <a:t>ino</a:t>
            </a:r>
            <a:r>
              <a:rPr dirty="0"/>
              <a:t> (the example is from Lin,1998). If you do not know the meaning of </a:t>
            </a:r>
            <a:r>
              <a:rPr dirty="0" err="1"/>
              <a:t>tezgu</a:t>
            </a:r>
            <a:r>
              <a:rPr dirty="0"/>
              <a:t> ̈</a:t>
            </a:r>
            <a:r>
              <a:rPr dirty="0" err="1"/>
              <a:t>ino</a:t>
            </a:r>
            <a:r>
              <a:rPr dirty="0"/>
              <a:t>, then you are in the same situation as a natural language processing system when it encounters a word that did not appear in its training data. Now suppose you see that </a:t>
            </a:r>
            <a:r>
              <a:rPr dirty="0" err="1"/>
              <a:t>tezgu</a:t>
            </a:r>
            <a:r>
              <a:rPr dirty="0"/>
              <a:t> ̈</a:t>
            </a:r>
            <a:r>
              <a:rPr dirty="0" err="1"/>
              <a:t>ino</a:t>
            </a:r>
            <a:r>
              <a:rPr dirty="0"/>
              <a:t> is used in the following contexts:</a:t>
            </a:r>
          </a:p>
          <a:p>
            <a:endParaRPr dirty="0"/>
          </a:p>
          <a:p>
            <a:r>
              <a:rPr dirty="0"/>
              <a:t>How about: loud, motor oil, tortillas, choices, wine?</a:t>
            </a:r>
          </a:p>
          <a:p>
            <a:endParaRPr dirty="0"/>
          </a:p>
          <a:p>
            <a:r>
              <a:rPr dirty="0"/>
              <a:t>Each row of Table 14.1 is a vector that summarizes the contextual properties for each word, with a value of one for contexts in which the word can appear, and a value of zero for contexts in which it cannot. Based on these vectors, we can conclude: wine is very similar to </a:t>
            </a:r>
            <a:r>
              <a:rPr dirty="0" err="1"/>
              <a:t>tezgu</a:t>
            </a:r>
            <a:r>
              <a:rPr dirty="0"/>
              <a:t> ̈</a:t>
            </a:r>
            <a:r>
              <a:rPr dirty="0" err="1"/>
              <a:t>ino</a:t>
            </a:r>
            <a:r>
              <a:rPr dirty="0"/>
              <a:t>; motor oil and tortillas are fairly similar to </a:t>
            </a:r>
            <a:r>
              <a:rPr dirty="0" err="1"/>
              <a:t>tezgu</a:t>
            </a:r>
            <a:r>
              <a:rPr dirty="0"/>
              <a:t> ̈</a:t>
            </a:r>
            <a:r>
              <a:rPr dirty="0" err="1"/>
              <a:t>ino</a:t>
            </a:r>
            <a:r>
              <a:rPr dirty="0"/>
              <a:t>; loud is completely different.</a:t>
            </a:r>
          </a:p>
          <a:p>
            <a:endParaRPr dirty="0"/>
          </a:p>
          <a:p>
            <a:r>
              <a:rPr dirty="0"/>
              <a:t>These vectors, which we will call word representations, describe the distributional properties of each word. </a:t>
            </a:r>
          </a:p>
          <a:p>
            <a:endParaRPr dirty="0"/>
          </a:p>
          <a:p>
            <a:r>
              <a:rPr dirty="0"/>
              <a:t>The distributional hypothesis has stood the test of time: distributional statistics are a core part of language technology today, because they make it possible to leverage large amounts of unlabeled data to learn about rare words that do not appear in labeled training data.</a:t>
            </a:r>
          </a:p>
          <a:p>
            <a:r>
              <a:rPr dirty="0"/>
              <a:t>Distributional statistics have a striking ability to capture lexical semantic relationships such as analogies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
    <p:bg>
      <p:bgPr>
        <a:solidFill>
          <a:srgbClr val="4F8F00"/>
        </a:solidFill>
        <a:effectLst/>
      </p:bgPr>
    </p:bg>
    <p:spTree>
      <p:nvGrpSpPr>
        <p:cNvPr id="1" name=""/>
        <p:cNvGrpSpPr/>
        <p:nvPr/>
      </p:nvGrpSpPr>
      <p:grpSpPr>
        <a:xfrm>
          <a:off x="0" y="0"/>
          <a:ext cx="0" cy="0"/>
          <a:chOff x="0" y="0"/>
          <a:chExt cx="0" cy="0"/>
        </a:xfrm>
      </p:grpSpPr>
      <p:sp>
        <p:nvSpPr>
          <p:cNvPr id="16" name="Line"/>
          <p:cNvSpPr/>
          <p:nvPr/>
        </p:nvSpPr>
        <p:spPr>
          <a:xfrm>
            <a:off x="909935" y="935335"/>
            <a:ext cx="14896308" cy="1"/>
          </a:xfrm>
          <a:prstGeom prst="line">
            <a:avLst/>
          </a:prstGeom>
          <a:ln w="25400">
            <a:solidFill>
              <a:srgbClr val="000000"/>
            </a:solidFill>
            <a:miter lim="400000"/>
          </a:ln>
        </p:spPr>
        <p:txBody>
          <a:bodyPr lIns="50800" tIns="50800" rIns="50800" bIns="50800" anchor="ctr"/>
          <a:lstStyle/>
          <a:p>
            <a:pPr algn="ctr"/>
            <a:endParaRPr/>
          </a:p>
        </p:txBody>
      </p:sp>
      <p:sp>
        <p:nvSpPr>
          <p:cNvPr id="17" name="Line"/>
          <p:cNvSpPr/>
          <p:nvPr/>
        </p:nvSpPr>
        <p:spPr>
          <a:xfrm>
            <a:off x="16263442" y="935335"/>
            <a:ext cx="7213601" cy="1"/>
          </a:xfrm>
          <a:prstGeom prst="line">
            <a:avLst/>
          </a:prstGeom>
          <a:ln w="25400">
            <a:solidFill>
              <a:srgbClr val="000000"/>
            </a:solidFill>
            <a:miter lim="400000"/>
          </a:ln>
        </p:spPr>
        <p:txBody>
          <a:bodyPr lIns="50800" tIns="50800" rIns="50800" bIns="50800" anchor="ctr"/>
          <a:lstStyle/>
          <a:p>
            <a:pPr algn="ctr"/>
            <a:endParaRPr/>
          </a:p>
        </p:txBody>
      </p:sp>
      <p:sp>
        <p:nvSpPr>
          <p:cNvPr id="18" name="Rectangle"/>
          <p:cNvSpPr/>
          <p:nvPr/>
        </p:nvSpPr>
        <p:spPr>
          <a:xfrm>
            <a:off x="909935"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19" name="Line"/>
          <p:cNvSpPr/>
          <p:nvPr/>
        </p:nvSpPr>
        <p:spPr>
          <a:xfrm>
            <a:off x="909935" y="12815589"/>
            <a:ext cx="14896308" cy="1"/>
          </a:xfrm>
          <a:prstGeom prst="line">
            <a:avLst/>
          </a:prstGeom>
          <a:ln w="19050">
            <a:solidFill>
              <a:srgbClr val="000000"/>
            </a:solidFill>
            <a:miter lim="400000"/>
          </a:ln>
        </p:spPr>
        <p:txBody>
          <a:bodyPr lIns="50800" tIns="50800" rIns="50800" bIns="50800" anchor="ctr"/>
          <a:lstStyle/>
          <a:p>
            <a:pPr algn="ctr"/>
            <a:endParaRPr/>
          </a:p>
        </p:txBody>
      </p:sp>
      <p:sp>
        <p:nvSpPr>
          <p:cNvPr id="20" name="Line"/>
          <p:cNvSpPr/>
          <p:nvPr/>
        </p:nvSpPr>
        <p:spPr>
          <a:xfrm>
            <a:off x="16263442" y="12815589"/>
            <a:ext cx="7213601" cy="1"/>
          </a:xfrm>
          <a:prstGeom prst="line">
            <a:avLst/>
          </a:prstGeom>
          <a:ln w="19050">
            <a:solidFill>
              <a:srgbClr val="000000"/>
            </a:solidFill>
            <a:miter lim="400000"/>
          </a:ln>
        </p:spPr>
        <p:txBody>
          <a:bodyPr lIns="50800" tIns="50800" rIns="50800" bIns="50800" anchor="ctr"/>
          <a:lstStyle/>
          <a:p>
            <a:pPr algn="ctr"/>
            <a:endParaRPr/>
          </a:p>
        </p:txBody>
      </p:sp>
      <p:sp>
        <p:nvSpPr>
          <p:cNvPr id="21" name="Title Text"/>
          <p:cNvSpPr txBox="1">
            <a:spLocks noGrp="1"/>
          </p:cNvSpPr>
          <p:nvPr>
            <p:ph type="title"/>
          </p:nvPr>
        </p:nvSpPr>
        <p:spPr>
          <a:xfrm>
            <a:off x="909935" y="1138535"/>
            <a:ext cx="13986373" cy="7338715"/>
          </a:xfrm>
          <a:prstGeom prst="rect">
            <a:avLst/>
          </a:prstGeom>
        </p:spPr>
        <p:txBody>
          <a:bodyPr anchor="b"/>
          <a:lstStyle>
            <a:lvl1pPr>
              <a:defRPr sz="31400" spc="-1256">
                <a:solidFill>
                  <a:srgbClr val="EBEBEB"/>
                </a:solidFill>
              </a:defRPr>
            </a:lvl1pPr>
          </a:lstStyle>
          <a:p>
            <a:r>
              <a:t>Title Text</a:t>
            </a:r>
          </a:p>
        </p:txBody>
      </p:sp>
      <p:sp>
        <p:nvSpPr>
          <p:cNvPr id="22" name="Body Level One…"/>
          <p:cNvSpPr txBox="1">
            <a:spLocks noGrp="1"/>
          </p:cNvSpPr>
          <p:nvPr>
            <p:ph type="body" sz="quarter" idx="1"/>
          </p:nvPr>
        </p:nvSpPr>
        <p:spPr>
          <a:xfrm>
            <a:off x="1138534" y="9135417"/>
            <a:ext cx="13757774" cy="3213448"/>
          </a:xfrm>
          <a:prstGeom prst="rect">
            <a:avLst/>
          </a:prstGeom>
        </p:spPr>
        <p:txBody>
          <a:bodyPr/>
          <a:lstStyle>
            <a:lvl1pPr marL="0" indent="0">
              <a:lnSpc>
                <a:spcPct val="90000"/>
              </a:lnSpc>
              <a:spcBef>
                <a:spcPts val="0"/>
              </a:spcBef>
              <a:buClrTx/>
              <a:buSzTx/>
              <a:buNone/>
              <a:defRPr sz="4800" b="1" spc="-96">
                <a:solidFill>
                  <a:srgbClr val="EBEBEB"/>
                </a:solidFill>
                <a:latin typeface="+mn-lt"/>
                <a:ea typeface="+mn-ea"/>
                <a:cs typeface="+mn-cs"/>
                <a:sym typeface="Helvetica Neue"/>
              </a:defRPr>
            </a:lvl1pPr>
            <a:lvl2pPr marL="0" indent="0">
              <a:lnSpc>
                <a:spcPct val="90000"/>
              </a:lnSpc>
              <a:spcBef>
                <a:spcPts val="0"/>
              </a:spcBef>
              <a:buClrTx/>
              <a:buSzTx/>
              <a:buNone/>
              <a:defRPr sz="4800" b="1" spc="-96">
                <a:solidFill>
                  <a:srgbClr val="EBEBEB"/>
                </a:solidFill>
                <a:latin typeface="+mn-lt"/>
                <a:ea typeface="+mn-ea"/>
                <a:cs typeface="+mn-cs"/>
                <a:sym typeface="Helvetica Neue"/>
              </a:defRPr>
            </a:lvl2pPr>
            <a:lvl3pPr marL="0" indent="0">
              <a:lnSpc>
                <a:spcPct val="90000"/>
              </a:lnSpc>
              <a:spcBef>
                <a:spcPts val="0"/>
              </a:spcBef>
              <a:buClrTx/>
              <a:buSzTx/>
              <a:buNone/>
              <a:defRPr sz="4800" b="1" spc="-96">
                <a:solidFill>
                  <a:srgbClr val="EBEBEB"/>
                </a:solidFill>
                <a:latin typeface="+mn-lt"/>
                <a:ea typeface="+mn-ea"/>
                <a:cs typeface="+mn-cs"/>
                <a:sym typeface="Helvetica Neue"/>
              </a:defRPr>
            </a:lvl3pPr>
            <a:lvl4pPr marL="0" indent="0">
              <a:lnSpc>
                <a:spcPct val="90000"/>
              </a:lnSpc>
              <a:spcBef>
                <a:spcPts val="0"/>
              </a:spcBef>
              <a:buClrTx/>
              <a:buSzTx/>
              <a:buNone/>
              <a:defRPr sz="4800" b="1" spc="-96">
                <a:solidFill>
                  <a:srgbClr val="EBEBEB"/>
                </a:solidFill>
                <a:latin typeface="+mn-lt"/>
                <a:ea typeface="+mn-ea"/>
                <a:cs typeface="+mn-cs"/>
                <a:sym typeface="Helvetica Neue"/>
              </a:defRPr>
            </a:lvl4pPr>
            <a:lvl5pPr marL="0" indent="0">
              <a:lnSpc>
                <a:spcPct val="90000"/>
              </a:lnSpc>
              <a:spcBef>
                <a:spcPts val="0"/>
              </a:spcBef>
              <a:buClrTx/>
              <a:buSzTx/>
              <a:buNone/>
              <a:defRPr sz="4800" b="1" spc="-96">
                <a:solidFill>
                  <a:srgbClr val="EBEBEB"/>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Line"/>
          <p:cNvSpPr/>
          <p:nvPr/>
        </p:nvSpPr>
        <p:spPr>
          <a:xfrm>
            <a:off x="909935" y="8693149"/>
            <a:ext cx="14896308" cy="1"/>
          </a:xfrm>
          <a:prstGeom prst="line">
            <a:avLst/>
          </a:prstGeom>
          <a:ln w="25400">
            <a:solidFill>
              <a:srgbClr val="000000"/>
            </a:solidFill>
            <a:miter lim="400000"/>
          </a:ln>
        </p:spPr>
        <p:txBody>
          <a:bodyPr lIns="50800" tIns="50800" rIns="50800" bIns="50800" anchor="ctr"/>
          <a:lstStyle/>
          <a:p>
            <a:pPr algn="ctr"/>
            <a:endParaRPr/>
          </a:p>
        </p:txBody>
      </p:sp>
      <p:sp>
        <p:nvSpPr>
          <p:cNvPr id="24" name="Line"/>
          <p:cNvSpPr/>
          <p:nvPr/>
        </p:nvSpPr>
        <p:spPr>
          <a:xfrm>
            <a:off x="16263442" y="8693149"/>
            <a:ext cx="7213601" cy="1"/>
          </a:xfrm>
          <a:prstGeom prst="line">
            <a:avLst/>
          </a:prstGeom>
          <a:ln w="25400">
            <a:solidFill>
              <a:srgbClr val="000000"/>
            </a:solidFill>
            <a:miter lim="400000"/>
          </a:ln>
        </p:spPr>
        <p:txBody>
          <a:bodyPr lIns="50800" tIns="50800" rIns="50800" bIns="50800" anchor="ctr"/>
          <a:lstStyle/>
          <a:p>
            <a:pPr algn="ctr"/>
            <a:endParaRPr/>
          </a:p>
        </p:txBody>
      </p:sp>
      <p:sp>
        <p:nvSpPr>
          <p:cNvPr id="25" name="Rectangle"/>
          <p:cNvSpPr/>
          <p:nvPr/>
        </p:nvSpPr>
        <p:spPr>
          <a:xfrm>
            <a:off x="909935" y="8686799"/>
            <a:ext cx="52959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26"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Subtitle Over Photo">
    <p:spTree>
      <p:nvGrpSpPr>
        <p:cNvPr id="1" name=""/>
        <p:cNvGrpSpPr/>
        <p:nvPr/>
      </p:nvGrpSpPr>
      <p:grpSpPr>
        <a:xfrm>
          <a:off x="0" y="0"/>
          <a:ext cx="0" cy="0"/>
          <a:chOff x="0" y="0"/>
          <a:chExt cx="0" cy="0"/>
        </a:xfrm>
      </p:grpSpPr>
      <p:sp>
        <p:nvSpPr>
          <p:cNvPr id="149" name="Image"/>
          <p:cNvSpPr>
            <a:spLocks noGrp="1"/>
          </p:cNvSpPr>
          <p:nvPr>
            <p:ph type="pic" idx="21"/>
          </p:nvPr>
        </p:nvSpPr>
        <p:spPr>
          <a:xfrm>
            <a:off x="909935" y="2335515"/>
            <a:ext cx="22564129" cy="12711897"/>
          </a:xfrm>
          <a:prstGeom prst="rect">
            <a:avLst/>
          </a:prstGeom>
        </p:spPr>
        <p:txBody>
          <a:bodyPr lIns="91439" tIns="45719" rIns="91439" bIns="45719">
            <a:noAutofit/>
          </a:bodyPr>
          <a:lstStyle/>
          <a:p>
            <a:endParaRPr/>
          </a:p>
        </p:txBody>
      </p:sp>
      <p:sp>
        <p:nvSpPr>
          <p:cNvPr id="150" name="Title Text"/>
          <p:cNvSpPr txBox="1">
            <a:spLocks noGrp="1"/>
          </p:cNvSpPr>
          <p:nvPr>
            <p:ph type="title"/>
          </p:nvPr>
        </p:nvSpPr>
        <p:spPr>
          <a:xfrm>
            <a:off x="909935" y="948035"/>
            <a:ext cx="13986373" cy="3416299"/>
          </a:xfrm>
          <a:prstGeom prst="rect">
            <a:avLst/>
          </a:prstGeom>
        </p:spPr>
        <p:txBody>
          <a:bodyPr/>
          <a:lstStyle>
            <a:lvl1pPr>
              <a:defRPr sz="14400" spc="-576">
                <a:solidFill>
                  <a:srgbClr val="000000"/>
                </a:solidFill>
              </a:defRPr>
            </a:lvl1pPr>
          </a:lstStyle>
          <a:p>
            <a:r>
              <a:t>Title Text</a:t>
            </a:r>
          </a:p>
        </p:txBody>
      </p:sp>
      <p:sp>
        <p:nvSpPr>
          <p:cNvPr id="151" name="Body Level One…"/>
          <p:cNvSpPr txBox="1">
            <a:spLocks noGrp="1"/>
          </p:cNvSpPr>
          <p:nvPr>
            <p:ph type="body" sz="quarter" idx="1"/>
          </p:nvPr>
        </p:nvSpPr>
        <p:spPr>
          <a:xfrm>
            <a:off x="16263442" y="1292820"/>
            <a:ext cx="6977559" cy="1656161"/>
          </a:xfrm>
          <a:prstGeom prst="rect">
            <a:avLst/>
          </a:prstGeom>
        </p:spPr>
        <p:txBody>
          <a:bodyPr/>
          <a:lstStyle>
            <a:lvl1pPr marL="0" indent="0">
              <a:lnSpc>
                <a:spcPct val="90000"/>
              </a:lnSpc>
              <a:spcBef>
                <a:spcPts val="0"/>
              </a:spcBef>
              <a:buClrTx/>
              <a:buSzTx/>
              <a:buNone/>
              <a:defRPr b="1" spc="-72">
                <a:solidFill>
                  <a:srgbClr val="000000"/>
                </a:solidFill>
                <a:latin typeface="+mn-lt"/>
                <a:ea typeface="+mn-ea"/>
                <a:cs typeface="+mn-cs"/>
                <a:sym typeface="Helvetica Neue"/>
              </a:defRPr>
            </a:lvl1pPr>
            <a:lvl2pPr marL="0" indent="0">
              <a:lnSpc>
                <a:spcPct val="90000"/>
              </a:lnSpc>
              <a:spcBef>
                <a:spcPts val="0"/>
              </a:spcBef>
              <a:buClrTx/>
              <a:buSzTx/>
              <a:buNone/>
              <a:defRPr b="1" spc="-72">
                <a:solidFill>
                  <a:srgbClr val="000000"/>
                </a:solidFill>
                <a:latin typeface="+mn-lt"/>
                <a:ea typeface="+mn-ea"/>
                <a:cs typeface="+mn-cs"/>
                <a:sym typeface="Helvetica Neue"/>
              </a:defRPr>
            </a:lvl2pPr>
            <a:lvl3pPr marL="0" indent="0">
              <a:lnSpc>
                <a:spcPct val="90000"/>
              </a:lnSpc>
              <a:spcBef>
                <a:spcPts val="0"/>
              </a:spcBef>
              <a:buClrTx/>
              <a:buSzTx/>
              <a:buNone/>
              <a:defRPr b="1" spc="-72">
                <a:solidFill>
                  <a:srgbClr val="000000"/>
                </a:solidFill>
                <a:latin typeface="+mn-lt"/>
                <a:ea typeface="+mn-ea"/>
                <a:cs typeface="+mn-cs"/>
                <a:sym typeface="Helvetica Neue"/>
              </a:defRPr>
            </a:lvl3pPr>
            <a:lvl4pPr marL="0" indent="0">
              <a:lnSpc>
                <a:spcPct val="90000"/>
              </a:lnSpc>
              <a:spcBef>
                <a:spcPts val="0"/>
              </a:spcBef>
              <a:buClrTx/>
              <a:buSzTx/>
              <a:buNone/>
              <a:defRPr b="1" spc="-72">
                <a:solidFill>
                  <a:srgbClr val="000000"/>
                </a:solidFill>
                <a:latin typeface="+mn-lt"/>
                <a:ea typeface="+mn-ea"/>
                <a:cs typeface="+mn-cs"/>
                <a:sym typeface="Helvetica Neue"/>
              </a:defRPr>
            </a:lvl4pPr>
            <a:lvl5pPr marL="0" indent="0">
              <a:lnSpc>
                <a:spcPct val="90000"/>
              </a:lnSpc>
              <a:spcBef>
                <a:spcPts val="0"/>
              </a:spcBef>
              <a:buClrTx/>
              <a:buSzTx/>
              <a:buNone/>
              <a:defRPr b="1" spc="-72">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52" name="Rectangle"/>
          <p:cNvSpPr/>
          <p:nvPr/>
        </p:nvSpPr>
        <p:spPr>
          <a:xfrm>
            <a:off x="909935" y="4567534"/>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153" name="Line"/>
          <p:cNvSpPr/>
          <p:nvPr/>
        </p:nvSpPr>
        <p:spPr>
          <a:xfrm>
            <a:off x="909935" y="935335"/>
            <a:ext cx="14893061" cy="1"/>
          </a:xfrm>
          <a:prstGeom prst="line">
            <a:avLst/>
          </a:prstGeom>
          <a:ln w="25400">
            <a:solidFill>
              <a:srgbClr val="000000"/>
            </a:solidFill>
            <a:miter lim="400000"/>
          </a:ln>
        </p:spPr>
        <p:txBody>
          <a:bodyPr lIns="50800" tIns="50800" rIns="50800" bIns="50800" anchor="ctr"/>
          <a:lstStyle/>
          <a:p>
            <a:pPr algn="ctr"/>
            <a:endParaRPr/>
          </a:p>
        </p:txBody>
      </p:sp>
      <p:sp>
        <p:nvSpPr>
          <p:cNvPr id="154" name="Rectangle"/>
          <p:cNvSpPr/>
          <p:nvPr/>
        </p:nvSpPr>
        <p:spPr>
          <a:xfrm>
            <a:off x="909935"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155" name="Line"/>
          <p:cNvSpPr/>
          <p:nvPr/>
        </p:nvSpPr>
        <p:spPr>
          <a:xfrm>
            <a:off x="16263442" y="935335"/>
            <a:ext cx="7213601" cy="1"/>
          </a:xfrm>
          <a:prstGeom prst="line">
            <a:avLst/>
          </a:prstGeom>
          <a:ln w="25400">
            <a:solidFill>
              <a:srgbClr val="000000"/>
            </a:solidFill>
            <a:miter lim="400000"/>
          </a:ln>
        </p:spPr>
        <p:txBody>
          <a:bodyPr lIns="50800" tIns="50800" rIns="50800" bIns="50800" anchor="ctr"/>
          <a:lstStyle/>
          <a:p>
            <a:pPr algn="ctr"/>
            <a:endParaRPr/>
          </a:p>
        </p:txBody>
      </p:sp>
      <p:sp>
        <p:nvSpPr>
          <p:cNvPr id="156"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Section Title">
    <p:bg>
      <p:bgPr>
        <a:solidFill>
          <a:srgbClr val="E22019"/>
        </a:solidFill>
        <a:effectLst/>
      </p:bgPr>
    </p:bg>
    <p:spTree>
      <p:nvGrpSpPr>
        <p:cNvPr id="1" name=""/>
        <p:cNvGrpSpPr/>
        <p:nvPr/>
      </p:nvGrpSpPr>
      <p:grpSpPr>
        <a:xfrm>
          <a:off x="0" y="0"/>
          <a:ext cx="0" cy="0"/>
          <a:chOff x="0" y="0"/>
          <a:chExt cx="0" cy="0"/>
        </a:xfrm>
      </p:grpSpPr>
      <p:sp>
        <p:nvSpPr>
          <p:cNvPr id="163" name="Line"/>
          <p:cNvSpPr/>
          <p:nvPr/>
        </p:nvSpPr>
        <p:spPr>
          <a:xfrm>
            <a:off x="909935" y="935335"/>
            <a:ext cx="14896308" cy="1"/>
          </a:xfrm>
          <a:prstGeom prst="line">
            <a:avLst/>
          </a:prstGeom>
          <a:ln w="25400">
            <a:solidFill>
              <a:srgbClr val="000000"/>
            </a:solidFill>
            <a:miter lim="400000"/>
          </a:ln>
        </p:spPr>
        <p:txBody>
          <a:bodyPr lIns="50800" tIns="50800" rIns="50800" bIns="50800" anchor="ctr"/>
          <a:lstStyle/>
          <a:p>
            <a:pPr algn="ctr"/>
            <a:endParaRPr/>
          </a:p>
        </p:txBody>
      </p:sp>
      <p:sp>
        <p:nvSpPr>
          <p:cNvPr id="164" name="Line"/>
          <p:cNvSpPr/>
          <p:nvPr/>
        </p:nvSpPr>
        <p:spPr>
          <a:xfrm>
            <a:off x="16263442" y="935335"/>
            <a:ext cx="7213601" cy="1"/>
          </a:xfrm>
          <a:prstGeom prst="line">
            <a:avLst/>
          </a:prstGeom>
          <a:ln w="25400">
            <a:solidFill>
              <a:srgbClr val="000000"/>
            </a:solidFill>
            <a:miter lim="400000"/>
          </a:ln>
        </p:spPr>
        <p:txBody>
          <a:bodyPr lIns="50800" tIns="50800" rIns="50800" bIns="50800" anchor="ctr"/>
          <a:lstStyle/>
          <a:p>
            <a:pPr algn="ctr"/>
            <a:endParaRPr/>
          </a:p>
        </p:txBody>
      </p:sp>
      <p:sp>
        <p:nvSpPr>
          <p:cNvPr id="165" name="Line"/>
          <p:cNvSpPr/>
          <p:nvPr/>
        </p:nvSpPr>
        <p:spPr>
          <a:xfrm>
            <a:off x="909935" y="12815589"/>
            <a:ext cx="14896308" cy="1"/>
          </a:xfrm>
          <a:prstGeom prst="line">
            <a:avLst/>
          </a:prstGeom>
          <a:ln w="19050">
            <a:solidFill>
              <a:srgbClr val="000000"/>
            </a:solidFill>
            <a:miter lim="400000"/>
          </a:ln>
        </p:spPr>
        <p:txBody>
          <a:bodyPr lIns="50800" tIns="50800" rIns="50800" bIns="50800" anchor="ctr"/>
          <a:lstStyle/>
          <a:p>
            <a:pPr algn="ctr"/>
            <a:endParaRPr/>
          </a:p>
        </p:txBody>
      </p:sp>
      <p:sp>
        <p:nvSpPr>
          <p:cNvPr id="166" name="Line"/>
          <p:cNvSpPr/>
          <p:nvPr/>
        </p:nvSpPr>
        <p:spPr>
          <a:xfrm>
            <a:off x="16263442" y="12815589"/>
            <a:ext cx="7213601" cy="1"/>
          </a:xfrm>
          <a:prstGeom prst="line">
            <a:avLst/>
          </a:prstGeom>
          <a:ln w="19050">
            <a:solidFill>
              <a:srgbClr val="000000"/>
            </a:solidFill>
            <a:miter lim="400000"/>
          </a:ln>
        </p:spPr>
        <p:txBody>
          <a:bodyPr lIns="50800" tIns="50800" rIns="50800" bIns="50800" anchor="ctr"/>
          <a:lstStyle/>
          <a:p>
            <a:pPr algn="ctr"/>
            <a:endParaRPr/>
          </a:p>
        </p:txBody>
      </p:sp>
      <p:sp>
        <p:nvSpPr>
          <p:cNvPr id="167" name="Title Text"/>
          <p:cNvSpPr txBox="1">
            <a:spLocks noGrp="1"/>
          </p:cNvSpPr>
          <p:nvPr>
            <p:ph type="title"/>
          </p:nvPr>
        </p:nvSpPr>
        <p:spPr>
          <a:xfrm>
            <a:off x="909935" y="1138535"/>
            <a:ext cx="13986373" cy="11438931"/>
          </a:xfrm>
          <a:prstGeom prst="rect">
            <a:avLst/>
          </a:prstGeom>
        </p:spPr>
        <p:txBody>
          <a:bodyPr anchor="ctr"/>
          <a:lstStyle>
            <a:lvl1pPr>
              <a:defRPr sz="14400" spc="-576">
                <a:solidFill>
                  <a:srgbClr val="FFFFFF"/>
                </a:solidFill>
              </a:defRPr>
            </a:lvl1pPr>
          </a:lstStyle>
          <a:p>
            <a:r>
              <a:t>Title Text</a:t>
            </a:r>
          </a:p>
        </p:txBody>
      </p:sp>
      <p:sp>
        <p:nvSpPr>
          <p:cNvPr id="168" name="Rectangle"/>
          <p:cNvSpPr/>
          <p:nvPr/>
        </p:nvSpPr>
        <p:spPr>
          <a:xfrm>
            <a:off x="909935"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169"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Section Title - W">
    <p:spTree>
      <p:nvGrpSpPr>
        <p:cNvPr id="1" name=""/>
        <p:cNvGrpSpPr/>
        <p:nvPr/>
      </p:nvGrpSpPr>
      <p:grpSpPr>
        <a:xfrm>
          <a:off x="0" y="0"/>
          <a:ext cx="0" cy="0"/>
          <a:chOff x="0" y="0"/>
          <a:chExt cx="0" cy="0"/>
        </a:xfrm>
      </p:grpSpPr>
      <p:sp>
        <p:nvSpPr>
          <p:cNvPr id="176" name="Line"/>
          <p:cNvSpPr/>
          <p:nvPr/>
        </p:nvSpPr>
        <p:spPr>
          <a:xfrm>
            <a:off x="909935" y="935335"/>
            <a:ext cx="14896308" cy="1"/>
          </a:xfrm>
          <a:prstGeom prst="line">
            <a:avLst/>
          </a:prstGeom>
          <a:ln w="25400">
            <a:solidFill>
              <a:srgbClr val="000000"/>
            </a:solidFill>
            <a:miter lim="400000"/>
          </a:ln>
        </p:spPr>
        <p:txBody>
          <a:bodyPr lIns="50800" tIns="50800" rIns="50800" bIns="50800" anchor="ctr"/>
          <a:lstStyle/>
          <a:p>
            <a:pPr algn="ctr"/>
            <a:endParaRPr/>
          </a:p>
        </p:txBody>
      </p:sp>
      <p:sp>
        <p:nvSpPr>
          <p:cNvPr id="177" name="Line"/>
          <p:cNvSpPr/>
          <p:nvPr/>
        </p:nvSpPr>
        <p:spPr>
          <a:xfrm>
            <a:off x="16263442" y="935335"/>
            <a:ext cx="7213601" cy="1"/>
          </a:xfrm>
          <a:prstGeom prst="line">
            <a:avLst/>
          </a:prstGeom>
          <a:ln w="25400">
            <a:solidFill>
              <a:srgbClr val="000000"/>
            </a:solidFill>
            <a:miter lim="400000"/>
          </a:ln>
        </p:spPr>
        <p:txBody>
          <a:bodyPr lIns="50800" tIns="50800" rIns="50800" bIns="50800" anchor="ctr"/>
          <a:lstStyle/>
          <a:p>
            <a:pPr algn="ctr"/>
            <a:endParaRPr/>
          </a:p>
        </p:txBody>
      </p:sp>
      <p:sp>
        <p:nvSpPr>
          <p:cNvPr id="178" name="Line"/>
          <p:cNvSpPr/>
          <p:nvPr/>
        </p:nvSpPr>
        <p:spPr>
          <a:xfrm>
            <a:off x="909935" y="12815589"/>
            <a:ext cx="14896308" cy="1"/>
          </a:xfrm>
          <a:prstGeom prst="line">
            <a:avLst/>
          </a:prstGeom>
          <a:ln w="19050">
            <a:solidFill>
              <a:srgbClr val="000000"/>
            </a:solidFill>
            <a:miter lim="400000"/>
          </a:ln>
        </p:spPr>
        <p:txBody>
          <a:bodyPr lIns="50800" tIns="50800" rIns="50800" bIns="50800" anchor="ctr"/>
          <a:lstStyle/>
          <a:p>
            <a:pPr algn="ctr"/>
            <a:endParaRPr/>
          </a:p>
        </p:txBody>
      </p:sp>
      <p:sp>
        <p:nvSpPr>
          <p:cNvPr id="179" name="Line"/>
          <p:cNvSpPr/>
          <p:nvPr/>
        </p:nvSpPr>
        <p:spPr>
          <a:xfrm>
            <a:off x="16263442" y="12815589"/>
            <a:ext cx="7213601" cy="1"/>
          </a:xfrm>
          <a:prstGeom prst="line">
            <a:avLst/>
          </a:prstGeom>
          <a:ln w="19050">
            <a:solidFill>
              <a:srgbClr val="000000"/>
            </a:solidFill>
            <a:miter lim="400000"/>
          </a:ln>
        </p:spPr>
        <p:txBody>
          <a:bodyPr lIns="50800" tIns="50800" rIns="50800" bIns="50800" anchor="ctr"/>
          <a:lstStyle/>
          <a:p>
            <a:pPr algn="ctr"/>
            <a:endParaRPr/>
          </a:p>
        </p:txBody>
      </p:sp>
      <p:sp>
        <p:nvSpPr>
          <p:cNvPr id="180" name="Title Text"/>
          <p:cNvSpPr txBox="1">
            <a:spLocks noGrp="1"/>
          </p:cNvSpPr>
          <p:nvPr>
            <p:ph type="title"/>
          </p:nvPr>
        </p:nvSpPr>
        <p:spPr>
          <a:xfrm>
            <a:off x="909935" y="1138535"/>
            <a:ext cx="13986373" cy="11438931"/>
          </a:xfrm>
          <a:prstGeom prst="rect">
            <a:avLst/>
          </a:prstGeom>
        </p:spPr>
        <p:txBody>
          <a:bodyPr anchor="ctr"/>
          <a:lstStyle>
            <a:lvl1pPr>
              <a:defRPr sz="14400" spc="-576">
                <a:solidFill>
                  <a:srgbClr val="000000"/>
                </a:solidFill>
              </a:defRPr>
            </a:lvl1pPr>
          </a:lstStyle>
          <a:p>
            <a:r>
              <a:t>Title Text</a:t>
            </a:r>
          </a:p>
        </p:txBody>
      </p:sp>
      <p:sp>
        <p:nvSpPr>
          <p:cNvPr id="181" name="Rectangle"/>
          <p:cNvSpPr/>
          <p:nvPr/>
        </p:nvSpPr>
        <p:spPr>
          <a:xfrm>
            <a:off x="909935"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182"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Numbered Section Title &amp; Subtitle">
    <p:bg>
      <p:bgPr>
        <a:solidFill>
          <a:srgbClr val="E22019"/>
        </a:solidFill>
        <a:effectLst/>
      </p:bgPr>
    </p:bg>
    <p:spTree>
      <p:nvGrpSpPr>
        <p:cNvPr id="1" name=""/>
        <p:cNvGrpSpPr/>
        <p:nvPr/>
      </p:nvGrpSpPr>
      <p:grpSpPr>
        <a:xfrm>
          <a:off x="0" y="0"/>
          <a:ext cx="0" cy="0"/>
          <a:chOff x="0" y="0"/>
          <a:chExt cx="0" cy="0"/>
        </a:xfrm>
      </p:grpSpPr>
      <p:sp>
        <p:nvSpPr>
          <p:cNvPr id="189" name="Line"/>
          <p:cNvSpPr/>
          <p:nvPr/>
        </p:nvSpPr>
        <p:spPr>
          <a:xfrm>
            <a:off x="909935" y="935335"/>
            <a:ext cx="22564131" cy="1"/>
          </a:xfrm>
          <a:prstGeom prst="line">
            <a:avLst/>
          </a:prstGeom>
          <a:ln w="25400">
            <a:solidFill>
              <a:srgbClr val="000000"/>
            </a:solidFill>
            <a:miter lim="400000"/>
          </a:ln>
        </p:spPr>
        <p:txBody>
          <a:bodyPr lIns="50800" tIns="50800" rIns="50800" bIns="50800" anchor="ctr"/>
          <a:lstStyle/>
          <a:p>
            <a:pPr algn="ctr"/>
            <a:endParaRPr/>
          </a:p>
        </p:txBody>
      </p:sp>
      <p:sp>
        <p:nvSpPr>
          <p:cNvPr id="190" name="Line"/>
          <p:cNvSpPr/>
          <p:nvPr/>
        </p:nvSpPr>
        <p:spPr>
          <a:xfrm>
            <a:off x="909935" y="12815589"/>
            <a:ext cx="22564131" cy="1"/>
          </a:xfrm>
          <a:prstGeom prst="line">
            <a:avLst/>
          </a:prstGeom>
          <a:ln w="19050">
            <a:solidFill>
              <a:srgbClr val="000000"/>
            </a:solidFill>
            <a:miter lim="400000"/>
          </a:ln>
        </p:spPr>
        <p:txBody>
          <a:bodyPr lIns="50800" tIns="50800" rIns="50800" bIns="50800" anchor="ctr"/>
          <a:lstStyle/>
          <a:p>
            <a:pPr algn="ctr"/>
            <a:endParaRPr/>
          </a:p>
        </p:txBody>
      </p:sp>
      <p:sp>
        <p:nvSpPr>
          <p:cNvPr id="191" name="Title Text"/>
          <p:cNvSpPr txBox="1">
            <a:spLocks noGrp="1"/>
          </p:cNvSpPr>
          <p:nvPr>
            <p:ph type="title"/>
          </p:nvPr>
        </p:nvSpPr>
        <p:spPr>
          <a:xfrm>
            <a:off x="909935" y="8810128"/>
            <a:ext cx="18601386" cy="2350245"/>
          </a:xfrm>
          <a:prstGeom prst="rect">
            <a:avLst/>
          </a:prstGeom>
        </p:spPr>
        <p:txBody>
          <a:bodyPr anchor="ctr"/>
          <a:lstStyle>
            <a:lvl1pPr>
              <a:defRPr sz="14400" spc="-576">
                <a:solidFill>
                  <a:srgbClr val="FFFFFF"/>
                </a:solidFill>
              </a:defRPr>
            </a:lvl1pPr>
          </a:lstStyle>
          <a:p>
            <a:r>
              <a:t>Title Text</a:t>
            </a:r>
          </a:p>
        </p:txBody>
      </p:sp>
      <p:sp>
        <p:nvSpPr>
          <p:cNvPr id="192" name="Rectangle"/>
          <p:cNvSpPr/>
          <p:nvPr/>
        </p:nvSpPr>
        <p:spPr>
          <a:xfrm>
            <a:off x="909935"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193" name="8"/>
          <p:cNvSpPr txBox="1">
            <a:spLocks noGrp="1"/>
          </p:cNvSpPr>
          <p:nvPr>
            <p:ph type="body" sz="quarter" idx="21"/>
          </p:nvPr>
        </p:nvSpPr>
        <p:spPr>
          <a:xfrm>
            <a:off x="909935" y="228600"/>
            <a:ext cx="3007598" cy="6600643"/>
          </a:xfrm>
          <a:prstGeom prst="rect">
            <a:avLst/>
          </a:prstGeom>
        </p:spPr>
        <p:txBody>
          <a:bodyPr wrap="none" lIns="27093" tIns="27093" rIns="27093" bIns="27093">
            <a:spAutoFit/>
          </a:bodyPr>
          <a:lstStyle>
            <a:lvl1pPr marL="0" indent="0" defTabSz="457200">
              <a:lnSpc>
                <a:spcPct val="100000"/>
              </a:lnSpc>
              <a:spcBef>
                <a:spcPts val="0"/>
              </a:spcBef>
              <a:buClrTx/>
              <a:buSzTx/>
              <a:buNone/>
              <a:defRPr sz="43200" b="1" spc="-863">
                <a:solidFill>
                  <a:srgbClr val="FFFFFF"/>
                </a:solidFill>
                <a:latin typeface="+mn-lt"/>
                <a:ea typeface="+mn-ea"/>
                <a:cs typeface="+mn-cs"/>
                <a:sym typeface="Helvetica Neue"/>
              </a:defRPr>
            </a:lvl1pPr>
          </a:lstStyle>
          <a:p>
            <a:r>
              <a:t>8</a:t>
            </a:r>
          </a:p>
        </p:txBody>
      </p:sp>
      <p:sp>
        <p:nvSpPr>
          <p:cNvPr id="194" name="Line"/>
          <p:cNvSpPr/>
          <p:nvPr/>
        </p:nvSpPr>
        <p:spPr>
          <a:xfrm>
            <a:off x="909935" y="8693149"/>
            <a:ext cx="22564131" cy="1"/>
          </a:xfrm>
          <a:prstGeom prst="line">
            <a:avLst/>
          </a:prstGeom>
          <a:ln w="25400">
            <a:solidFill>
              <a:srgbClr val="000000"/>
            </a:solidFill>
            <a:miter lim="400000"/>
          </a:ln>
        </p:spPr>
        <p:txBody>
          <a:bodyPr lIns="50800" tIns="50800" rIns="50800" bIns="50800" anchor="ctr"/>
          <a:lstStyle/>
          <a:p>
            <a:pPr algn="ctr"/>
            <a:endParaRPr/>
          </a:p>
        </p:txBody>
      </p:sp>
      <p:sp>
        <p:nvSpPr>
          <p:cNvPr id="195" name="Rectangle"/>
          <p:cNvSpPr/>
          <p:nvPr/>
        </p:nvSpPr>
        <p:spPr>
          <a:xfrm>
            <a:off x="909935" y="8686799"/>
            <a:ext cx="52959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196" name="Body Level One…"/>
          <p:cNvSpPr txBox="1">
            <a:spLocks noGrp="1"/>
          </p:cNvSpPr>
          <p:nvPr>
            <p:ph type="body" sz="quarter" idx="1"/>
          </p:nvPr>
        </p:nvSpPr>
        <p:spPr>
          <a:xfrm>
            <a:off x="909934" y="11160372"/>
            <a:ext cx="13986374" cy="1188493"/>
          </a:xfrm>
          <a:prstGeom prst="rect">
            <a:avLst/>
          </a:prstGeom>
        </p:spPr>
        <p:txBody>
          <a:bodyPr/>
          <a:lstStyle>
            <a:lvl1pPr marL="0" indent="0">
              <a:lnSpc>
                <a:spcPct val="100000"/>
              </a:lnSpc>
              <a:spcBef>
                <a:spcPts val="2800"/>
              </a:spcBef>
              <a:buClrTx/>
              <a:buSzTx/>
              <a:buNone/>
              <a:defRPr sz="3200" b="1">
                <a:solidFill>
                  <a:srgbClr val="000000"/>
                </a:solidFill>
                <a:latin typeface="+mn-lt"/>
                <a:ea typeface="+mn-ea"/>
                <a:cs typeface="+mn-cs"/>
                <a:sym typeface="Helvetica Neue"/>
              </a:defRPr>
            </a:lvl1pPr>
            <a:lvl2pPr marL="0" indent="0">
              <a:lnSpc>
                <a:spcPct val="100000"/>
              </a:lnSpc>
              <a:spcBef>
                <a:spcPts val="2800"/>
              </a:spcBef>
              <a:buClrTx/>
              <a:buSzTx/>
              <a:buNone/>
              <a:defRPr sz="3200" b="1">
                <a:solidFill>
                  <a:srgbClr val="000000"/>
                </a:solidFill>
                <a:latin typeface="+mn-lt"/>
                <a:ea typeface="+mn-ea"/>
                <a:cs typeface="+mn-cs"/>
                <a:sym typeface="Helvetica Neue"/>
              </a:defRPr>
            </a:lvl2pPr>
            <a:lvl3pPr marL="0" indent="0">
              <a:lnSpc>
                <a:spcPct val="100000"/>
              </a:lnSpc>
              <a:spcBef>
                <a:spcPts val="2800"/>
              </a:spcBef>
              <a:buClrTx/>
              <a:buSzTx/>
              <a:buNone/>
              <a:defRPr sz="3200" b="1">
                <a:solidFill>
                  <a:srgbClr val="000000"/>
                </a:solidFill>
                <a:latin typeface="+mn-lt"/>
                <a:ea typeface="+mn-ea"/>
                <a:cs typeface="+mn-cs"/>
                <a:sym typeface="Helvetica Neue"/>
              </a:defRPr>
            </a:lvl3pPr>
            <a:lvl4pPr marL="0" indent="0">
              <a:lnSpc>
                <a:spcPct val="100000"/>
              </a:lnSpc>
              <a:spcBef>
                <a:spcPts val="2800"/>
              </a:spcBef>
              <a:buClrTx/>
              <a:buSzTx/>
              <a:buNone/>
              <a:defRPr sz="3200" b="1">
                <a:solidFill>
                  <a:srgbClr val="000000"/>
                </a:solidFill>
                <a:latin typeface="+mn-lt"/>
                <a:ea typeface="+mn-ea"/>
                <a:cs typeface="+mn-cs"/>
                <a:sym typeface="Helvetica Neue"/>
              </a:defRPr>
            </a:lvl4pPr>
            <a:lvl5pPr marL="0" indent="0">
              <a:lnSpc>
                <a:spcPct val="100000"/>
              </a:lnSpc>
              <a:spcBef>
                <a:spcPts val="2800"/>
              </a:spcBef>
              <a:buClrTx/>
              <a:buSzTx/>
              <a:buNone/>
              <a:defRPr sz="3200" b="1">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97"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204" name="Line"/>
          <p:cNvSpPr/>
          <p:nvPr/>
        </p:nvSpPr>
        <p:spPr>
          <a:xfrm>
            <a:off x="909935" y="935335"/>
            <a:ext cx="22564131" cy="1"/>
          </a:xfrm>
          <a:prstGeom prst="line">
            <a:avLst/>
          </a:prstGeom>
          <a:ln w="25400">
            <a:solidFill>
              <a:srgbClr val="4F8F00"/>
            </a:solidFill>
            <a:miter lim="400000"/>
          </a:ln>
        </p:spPr>
        <p:txBody>
          <a:bodyPr lIns="50800" tIns="50800" rIns="50800" bIns="50800" anchor="ctr"/>
          <a:lstStyle/>
          <a:p>
            <a:pPr algn="ctr"/>
            <a:endParaRPr/>
          </a:p>
        </p:txBody>
      </p:sp>
      <p:sp>
        <p:nvSpPr>
          <p:cNvPr id="205" name="Line"/>
          <p:cNvSpPr/>
          <p:nvPr/>
        </p:nvSpPr>
        <p:spPr>
          <a:xfrm>
            <a:off x="909935" y="12815589"/>
            <a:ext cx="22564131" cy="1"/>
          </a:xfrm>
          <a:prstGeom prst="line">
            <a:avLst/>
          </a:prstGeom>
          <a:ln w="19050">
            <a:solidFill>
              <a:srgbClr val="4F8F00"/>
            </a:solidFill>
            <a:miter lim="400000"/>
          </a:ln>
        </p:spPr>
        <p:txBody>
          <a:bodyPr lIns="50800" tIns="50800" rIns="50800" bIns="50800" anchor="ctr"/>
          <a:lstStyle/>
          <a:p>
            <a:pPr algn="ctr"/>
            <a:endParaRPr/>
          </a:p>
        </p:txBody>
      </p:sp>
      <p:sp>
        <p:nvSpPr>
          <p:cNvPr id="206" name="Title Text"/>
          <p:cNvSpPr txBox="1">
            <a:spLocks noGrp="1"/>
          </p:cNvSpPr>
          <p:nvPr>
            <p:ph type="title"/>
          </p:nvPr>
        </p:nvSpPr>
        <p:spPr>
          <a:xfrm>
            <a:off x="909935" y="1138535"/>
            <a:ext cx="22564130" cy="11438931"/>
          </a:xfrm>
          <a:prstGeom prst="rect">
            <a:avLst/>
          </a:prstGeom>
        </p:spPr>
        <p:txBody>
          <a:bodyPr anchor="ctr"/>
          <a:lstStyle>
            <a:lvl1pPr algn="ctr"/>
          </a:lstStyle>
          <a:p>
            <a:r>
              <a:t>Title Text</a:t>
            </a:r>
          </a:p>
        </p:txBody>
      </p:sp>
      <p:sp>
        <p:nvSpPr>
          <p:cNvPr id="207" name="Rectangle"/>
          <p:cNvSpPr/>
          <p:nvPr/>
        </p:nvSpPr>
        <p:spPr>
          <a:xfrm>
            <a:off x="909935" y="922635"/>
            <a:ext cx="5297525" cy="228601"/>
          </a:xfrm>
          <a:prstGeom prst="rect">
            <a:avLst/>
          </a:prstGeom>
          <a:solidFill>
            <a:srgbClr val="4F8F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208"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215" name="Line"/>
          <p:cNvSpPr/>
          <p:nvPr/>
        </p:nvSpPr>
        <p:spPr>
          <a:xfrm>
            <a:off x="909935" y="935335"/>
            <a:ext cx="22564131" cy="1"/>
          </a:xfrm>
          <a:prstGeom prst="line">
            <a:avLst/>
          </a:prstGeom>
          <a:ln w="25400">
            <a:solidFill>
              <a:srgbClr val="000000"/>
            </a:solidFill>
            <a:miter lim="400000"/>
          </a:ln>
        </p:spPr>
        <p:txBody>
          <a:bodyPr lIns="50800" tIns="50800" rIns="50800" bIns="50800" anchor="ctr"/>
          <a:lstStyle/>
          <a:p>
            <a:pPr algn="ctr"/>
            <a:endParaRPr/>
          </a:p>
        </p:txBody>
      </p:sp>
      <p:sp>
        <p:nvSpPr>
          <p:cNvPr id="216" name="Line"/>
          <p:cNvSpPr/>
          <p:nvPr/>
        </p:nvSpPr>
        <p:spPr>
          <a:xfrm>
            <a:off x="909935" y="12815589"/>
            <a:ext cx="22564131" cy="1"/>
          </a:xfrm>
          <a:prstGeom prst="line">
            <a:avLst/>
          </a:prstGeom>
          <a:ln w="19050">
            <a:solidFill>
              <a:srgbClr val="000000"/>
            </a:solidFill>
            <a:miter lim="400000"/>
          </a:ln>
        </p:spPr>
        <p:txBody>
          <a:bodyPr lIns="50800" tIns="50800" rIns="50800" bIns="50800" anchor="ctr"/>
          <a:lstStyle/>
          <a:p>
            <a:pPr algn="ctr"/>
            <a:endParaRPr/>
          </a:p>
        </p:txBody>
      </p:sp>
      <p:sp>
        <p:nvSpPr>
          <p:cNvPr id="217" name="Title Text"/>
          <p:cNvSpPr txBox="1">
            <a:spLocks noGrp="1"/>
          </p:cNvSpPr>
          <p:nvPr>
            <p:ph type="title"/>
          </p:nvPr>
        </p:nvSpPr>
        <p:spPr>
          <a:xfrm>
            <a:off x="909935" y="1138535"/>
            <a:ext cx="18611026" cy="3225800"/>
          </a:xfrm>
          <a:prstGeom prst="rect">
            <a:avLst/>
          </a:prstGeom>
        </p:spPr>
        <p:txBody>
          <a:bodyPr/>
          <a:lstStyle>
            <a:lvl1pPr>
              <a:defRPr>
                <a:solidFill>
                  <a:srgbClr val="000000"/>
                </a:solidFill>
              </a:defRPr>
            </a:lvl1pPr>
          </a:lstStyle>
          <a:p>
            <a:r>
              <a:t>Title Text</a:t>
            </a:r>
          </a:p>
        </p:txBody>
      </p:sp>
      <p:sp>
        <p:nvSpPr>
          <p:cNvPr id="218" name="Session Name"/>
          <p:cNvSpPr txBox="1">
            <a:spLocks noGrp="1"/>
          </p:cNvSpPr>
          <p:nvPr>
            <p:ph type="body" sz="quarter" idx="21"/>
          </p:nvPr>
        </p:nvSpPr>
        <p:spPr>
          <a:xfrm>
            <a:off x="909935" y="5966396"/>
            <a:ext cx="3911601" cy="523086"/>
          </a:xfrm>
          <a:prstGeom prst="rect">
            <a:avLst/>
          </a:prstGeom>
        </p:spPr>
        <p:txBody>
          <a:bodyPr>
            <a:spAutoFit/>
          </a:bodyPr>
          <a:lstStyle>
            <a:lvl1pPr marL="0" indent="0">
              <a:lnSpc>
                <a:spcPct val="80000"/>
              </a:lnSpc>
              <a:spcBef>
                <a:spcPts val="400"/>
              </a:spcBef>
              <a:buClrTx/>
              <a:buSzTx/>
              <a:buNone/>
              <a:defRPr sz="2800" b="1" spc="196">
                <a:solidFill>
                  <a:srgbClr val="000000"/>
                </a:solidFill>
                <a:latin typeface="+mn-lt"/>
                <a:ea typeface="+mn-ea"/>
                <a:cs typeface="+mn-cs"/>
                <a:sym typeface="Helvetica Neue"/>
              </a:defRPr>
            </a:lvl1pPr>
          </a:lstStyle>
          <a:p>
            <a:r>
              <a:t>Session Name</a:t>
            </a:r>
          </a:p>
        </p:txBody>
      </p:sp>
      <p:sp>
        <p:nvSpPr>
          <p:cNvPr id="219" name="8:00 - 8:30"/>
          <p:cNvSpPr txBox="1">
            <a:spLocks noGrp="1"/>
          </p:cNvSpPr>
          <p:nvPr>
            <p:ph type="body" sz="quarter" idx="22"/>
          </p:nvPr>
        </p:nvSpPr>
        <p:spPr>
          <a:xfrm>
            <a:off x="909935" y="4717231"/>
            <a:ext cx="3911601" cy="932608"/>
          </a:xfrm>
          <a:prstGeom prst="rect">
            <a:avLst/>
          </a:prstGeom>
        </p:spPr>
        <p:txBody>
          <a:bodyPr>
            <a:spAutoFit/>
          </a:bodyPr>
          <a:lstStyle>
            <a:lvl1pPr marL="0" indent="0">
              <a:lnSpc>
                <a:spcPct val="80000"/>
              </a:lnSpc>
              <a:spcBef>
                <a:spcPts val="0"/>
              </a:spcBef>
              <a:buClrTx/>
              <a:buSzTx/>
              <a:buNone/>
              <a:defRPr sz="5400" b="1" spc="-216">
                <a:solidFill>
                  <a:srgbClr val="000000"/>
                </a:solidFill>
                <a:latin typeface="+mn-lt"/>
                <a:ea typeface="+mn-ea"/>
                <a:cs typeface="+mn-cs"/>
                <a:sym typeface="Helvetica Neue"/>
              </a:defRPr>
            </a:lvl1pPr>
          </a:lstStyle>
          <a:p>
            <a:r>
              <a:t>8:00 - 8:30</a:t>
            </a:r>
          </a:p>
        </p:txBody>
      </p:sp>
      <p:sp>
        <p:nvSpPr>
          <p:cNvPr id="220" name="Session Description Nullam quis risus eget urna mollis ornare vel eu leo. Duis mollis, est non commodo luctus, nisi erat porttitor ligula, eget lacinia odio sem nec elit. Maecenas faucibus mollis interdum. Aenean eu leo quam. Aenean lacinia bibendum null"/>
          <p:cNvSpPr txBox="1">
            <a:spLocks noGrp="1"/>
          </p:cNvSpPr>
          <p:nvPr>
            <p:ph type="body" sz="quarter" idx="23"/>
          </p:nvPr>
        </p:nvSpPr>
        <p:spPr>
          <a:xfrm>
            <a:off x="909935" y="8442796"/>
            <a:ext cx="3911601" cy="3268865"/>
          </a:xfrm>
          <a:prstGeom prst="rect">
            <a:avLst/>
          </a:prstGeom>
        </p:spPr>
        <p:txBody>
          <a:bodyPr>
            <a:spAutoFit/>
          </a:bodyPr>
          <a:lstStyle>
            <a:lvl1pPr marL="0" indent="0">
              <a:lnSpc>
                <a:spcPct val="100000"/>
              </a:lnSpc>
              <a:spcBef>
                <a:spcPts val="1800"/>
              </a:spcBef>
              <a:buClrTx/>
              <a:buSzTx/>
              <a:buNone/>
              <a:defRPr sz="2100">
                <a:solidFill>
                  <a:srgbClr val="000000"/>
                </a:solidFill>
              </a:defRPr>
            </a:lvl1pPr>
          </a:lstStyle>
          <a:p>
            <a:r>
              <a:t>Session Description Nullam quis risus eget urna mollis ornare vel eu leo. Duis mollis, est non commodo luctus, nisi erat porttitor ligula, eget lacinia odio sem nec elit. Maecenas faucibus mollis interdum. Aenean eu leo quam. Aenean lacinia bibendum nulla sed consectetur. Praesent commodo cursus magna.</a:t>
            </a:r>
          </a:p>
        </p:txBody>
      </p:sp>
      <p:sp>
        <p:nvSpPr>
          <p:cNvPr id="221" name="Session Leader…"/>
          <p:cNvSpPr txBox="1">
            <a:spLocks noGrp="1"/>
          </p:cNvSpPr>
          <p:nvPr>
            <p:ph type="body" sz="quarter" idx="24"/>
          </p:nvPr>
        </p:nvSpPr>
        <p:spPr>
          <a:xfrm>
            <a:off x="909935" y="7344984"/>
            <a:ext cx="3911601" cy="717500"/>
          </a:xfrm>
          <a:prstGeom prst="rect">
            <a:avLst/>
          </a:prstGeom>
        </p:spPr>
        <p:txBody>
          <a:bodyPr>
            <a:spAutoFit/>
          </a:bodyPr>
          <a:lstStyle/>
          <a:p>
            <a:pPr marL="0" indent="0">
              <a:lnSpc>
                <a:spcPct val="100000"/>
              </a:lnSpc>
              <a:spcBef>
                <a:spcPts val="600"/>
              </a:spcBef>
              <a:buClrTx/>
              <a:buSzTx/>
              <a:buNone/>
              <a:defRPr sz="2200" b="1" spc="154">
                <a:solidFill>
                  <a:srgbClr val="000000"/>
                </a:solidFill>
                <a:latin typeface="+mn-lt"/>
                <a:ea typeface="+mn-ea"/>
                <a:cs typeface="+mn-cs"/>
                <a:sym typeface="Helvetica Neue"/>
              </a:defRPr>
            </a:pPr>
            <a:r>
              <a:t>Session Leader</a:t>
            </a:r>
          </a:p>
          <a:p>
            <a:pPr marL="0" indent="0">
              <a:lnSpc>
                <a:spcPct val="100000"/>
              </a:lnSpc>
              <a:spcBef>
                <a:spcPts val="0"/>
              </a:spcBef>
              <a:buClrTx/>
              <a:buSzTx/>
              <a:buNone/>
              <a:defRPr sz="1800" spc="126">
                <a:solidFill>
                  <a:srgbClr val="000000"/>
                </a:solidFill>
                <a:latin typeface="+mn-lt"/>
                <a:ea typeface="+mn-ea"/>
                <a:cs typeface="+mn-cs"/>
                <a:sym typeface="Helvetica Neue"/>
              </a:defRPr>
            </a:pPr>
            <a:r>
              <a:t>Leader Title</a:t>
            </a:r>
          </a:p>
        </p:txBody>
      </p:sp>
      <p:sp>
        <p:nvSpPr>
          <p:cNvPr id="222" name="Line"/>
          <p:cNvSpPr/>
          <p:nvPr/>
        </p:nvSpPr>
        <p:spPr>
          <a:xfrm>
            <a:off x="912912" y="4589760"/>
            <a:ext cx="4134246" cy="1"/>
          </a:xfrm>
          <a:prstGeom prst="line">
            <a:avLst/>
          </a:prstGeom>
          <a:ln w="25400">
            <a:solidFill>
              <a:srgbClr val="000000"/>
            </a:solidFill>
            <a:miter lim="400000"/>
          </a:ln>
        </p:spPr>
        <p:txBody>
          <a:bodyPr lIns="50800" tIns="50800" rIns="50800" bIns="50800" anchor="ctr"/>
          <a:lstStyle/>
          <a:p>
            <a:pPr algn="ctr"/>
            <a:endParaRPr/>
          </a:p>
        </p:txBody>
      </p:sp>
      <p:sp>
        <p:nvSpPr>
          <p:cNvPr id="223" name="Rectangle"/>
          <p:cNvSpPr/>
          <p:nvPr/>
        </p:nvSpPr>
        <p:spPr>
          <a:xfrm>
            <a:off x="909935" y="4580235"/>
            <a:ext cx="1460501" cy="1270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224" name="Session Name"/>
          <p:cNvSpPr txBox="1">
            <a:spLocks noGrp="1"/>
          </p:cNvSpPr>
          <p:nvPr>
            <p:ph type="body" sz="quarter" idx="25"/>
          </p:nvPr>
        </p:nvSpPr>
        <p:spPr>
          <a:xfrm>
            <a:off x="5507335" y="5966396"/>
            <a:ext cx="3911601" cy="523086"/>
          </a:xfrm>
          <a:prstGeom prst="rect">
            <a:avLst/>
          </a:prstGeom>
        </p:spPr>
        <p:txBody>
          <a:bodyPr>
            <a:spAutoFit/>
          </a:bodyPr>
          <a:lstStyle>
            <a:lvl1pPr marL="0" indent="0">
              <a:lnSpc>
                <a:spcPct val="80000"/>
              </a:lnSpc>
              <a:spcBef>
                <a:spcPts val="400"/>
              </a:spcBef>
              <a:buClrTx/>
              <a:buSzTx/>
              <a:buNone/>
              <a:defRPr sz="2800" b="1" spc="196">
                <a:solidFill>
                  <a:srgbClr val="000000"/>
                </a:solidFill>
                <a:latin typeface="+mn-lt"/>
                <a:ea typeface="+mn-ea"/>
                <a:cs typeface="+mn-cs"/>
                <a:sym typeface="Helvetica Neue"/>
              </a:defRPr>
            </a:lvl1pPr>
          </a:lstStyle>
          <a:p>
            <a:r>
              <a:t>Session Name</a:t>
            </a:r>
          </a:p>
        </p:txBody>
      </p:sp>
      <p:sp>
        <p:nvSpPr>
          <p:cNvPr id="225" name="8:30 - 9:00"/>
          <p:cNvSpPr txBox="1">
            <a:spLocks noGrp="1"/>
          </p:cNvSpPr>
          <p:nvPr>
            <p:ph type="body" sz="quarter" idx="26"/>
          </p:nvPr>
        </p:nvSpPr>
        <p:spPr>
          <a:xfrm>
            <a:off x="5507335" y="4717231"/>
            <a:ext cx="3911601" cy="932608"/>
          </a:xfrm>
          <a:prstGeom prst="rect">
            <a:avLst/>
          </a:prstGeom>
        </p:spPr>
        <p:txBody>
          <a:bodyPr>
            <a:spAutoFit/>
          </a:bodyPr>
          <a:lstStyle>
            <a:lvl1pPr marL="0" indent="0">
              <a:lnSpc>
                <a:spcPct val="80000"/>
              </a:lnSpc>
              <a:spcBef>
                <a:spcPts val="0"/>
              </a:spcBef>
              <a:buClrTx/>
              <a:buSzTx/>
              <a:buNone/>
              <a:defRPr sz="5400" b="1" spc="-216">
                <a:solidFill>
                  <a:srgbClr val="000000"/>
                </a:solidFill>
                <a:latin typeface="+mn-lt"/>
                <a:ea typeface="+mn-ea"/>
                <a:cs typeface="+mn-cs"/>
                <a:sym typeface="Helvetica Neue"/>
              </a:defRPr>
            </a:lvl1pPr>
          </a:lstStyle>
          <a:p>
            <a:r>
              <a:t>8:30 - 9:00</a:t>
            </a:r>
          </a:p>
        </p:txBody>
      </p:sp>
      <p:sp>
        <p:nvSpPr>
          <p:cNvPr id="226" name="Session Description Nullam quis risus eget urna mollis ornare vel eu leo. Duis mollis, est non commodo luctus, nisi erat porttitor ligula, eget lacinia odio sem nec elit. Maecenas faucibus mollis interdum. Aenean eu leo quam. Aenean lacinia bibendum null"/>
          <p:cNvSpPr txBox="1">
            <a:spLocks noGrp="1"/>
          </p:cNvSpPr>
          <p:nvPr>
            <p:ph type="body" sz="quarter" idx="27"/>
          </p:nvPr>
        </p:nvSpPr>
        <p:spPr>
          <a:xfrm>
            <a:off x="5507335" y="8442796"/>
            <a:ext cx="3911601" cy="3268865"/>
          </a:xfrm>
          <a:prstGeom prst="rect">
            <a:avLst/>
          </a:prstGeom>
        </p:spPr>
        <p:txBody>
          <a:bodyPr>
            <a:spAutoFit/>
          </a:bodyPr>
          <a:lstStyle>
            <a:lvl1pPr marL="0" indent="0">
              <a:lnSpc>
                <a:spcPct val="100000"/>
              </a:lnSpc>
              <a:spcBef>
                <a:spcPts val="1800"/>
              </a:spcBef>
              <a:buClrTx/>
              <a:buSzTx/>
              <a:buNone/>
              <a:defRPr sz="2100">
                <a:solidFill>
                  <a:srgbClr val="000000"/>
                </a:solidFill>
              </a:defRPr>
            </a:lvl1pPr>
          </a:lstStyle>
          <a:p>
            <a:r>
              <a:t>Session Description Nullam quis risus eget urna mollis ornare vel eu leo. Duis mollis, est non commodo luctus, nisi erat porttitor ligula, eget lacinia odio sem nec elit. Maecenas faucibus mollis interdum. Aenean eu leo quam. Aenean lacinia bibendum nulla sed consectetur. Praesent commodo cursus magna.</a:t>
            </a:r>
          </a:p>
        </p:txBody>
      </p:sp>
      <p:sp>
        <p:nvSpPr>
          <p:cNvPr id="227" name="Session Leader…"/>
          <p:cNvSpPr txBox="1">
            <a:spLocks noGrp="1"/>
          </p:cNvSpPr>
          <p:nvPr>
            <p:ph type="body" sz="quarter" idx="28"/>
          </p:nvPr>
        </p:nvSpPr>
        <p:spPr>
          <a:xfrm>
            <a:off x="5507335" y="7344984"/>
            <a:ext cx="3911601" cy="717500"/>
          </a:xfrm>
          <a:prstGeom prst="rect">
            <a:avLst/>
          </a:prstGeom>
        </p:spPr>
        <p:txBody>
          <a:bodyPr>
            <a:spAutoFit/>
          </a:bodyPr>
          <a:lstStyle/>
          <a:p>
            <a:pPr marL="0" indent="0">
              <a:lnSpc>
                <a:spcPct val="100000"/>
              </a:lnSpc>
              <a:spcBef>
                <a:spcPts val="600"/>
              </a:spcBef>
              <a:buClrTx/>
              <a:buSzTx/>
              <a:buNone/>
              <a:defRPr sz="2200" b="1" spc="154">
                <a:solidFill>
                  <a:srgbClr val="000000"/>
                </a:solidFill>
                <a:latin typeface="+mn-lt"/>
                <a:ea typeface="+mn-ea"/>
                <a:cs typeface="+mn-cs"/>
                <a:sym typeface="Helvetica Neue"/>
              </a:defRPr>
            </a:pPr>
            <a:r>
              <a:t>Session Leader</a:t>
            </a:r>
          </a:p>
          <a:p>
            <a:pPr marL="0" indent="0">
              <a:lnSpc>
                <a:spcPct val="100000"/>
              </a:lnSpc>
              <a:spcBef>
                <a:spcPts val="0"/>
              </a:spcBef>
              <a:buClrTx/>
              <a:buSzTx/>
              <a:buNone/>
              <a:defRPr sz="1800" spc="126">
                <a:solidFill>
                  <a:srgbClr val="000000"/>
                </a:solidFill>
                <a:latin typeface="+mn-lt"/>
                <a:ea typeface="+mn-ea"/>
                <a:cs typeface="+mn-cs"/>
                <a:sym typeface="Helvetica Neue"/>
              </a:defRPr>
            </a:pPr>
            <a:r>
              <a:t>Leader Title</a:t>
            </a:r>
          </a:p>
        </p:txBody>
      </p:sp>
      <p:sp>
        <p:nvSpPr>
          <p:cNvPr id="228" name="Line"/>
          <p:cNvSpPr/>
          <p:nvPr/>
        </p:nvSpPr>
        <p:spPr>
          <a:xfrm>
            <a:off x="5510312" y="4589760"/>
            <a:ext cx="4134246" cy="1"/>
          </a:xfrm>
          <a:prstGeom prst="line">
            <a:avLst/>
          </a:prstGeom>
          <a:ln w="25400">
            <a:solidFill>
              <a:srgbClr val="000000"/>
            </a:solidFill>
            <a:miter lim="400000"/>
          </a:ln>
        </p:spPr>
        <p:txBody>
          <a:bodyPr lIns="50800" tIns="50800" rIns="50800" bIns="50800" anchor="ctr"/>
          <a:lstStyle/>
          <a:p>
            <a:pPr algn="ctr"/>
            <a:endParaRPr/>
          </a:p>
        </p:txBody>
      </p:sp>
      <p:sp>
        <p:nvSpPr>
          <p:cNvPr id="229" name="Rectangle"/>
          <p:cNvSpPr/>
          <p:nvPr/>
        </p:nvSpPr>
        <p:spPr>
          <a:xfrm>
            <a:off x="5507335" y="4580235"/>
            <a:ext cx="1460501" cy="1270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230" name="Session Name"/>
          <p:cNvSpPr txBox="1">
            <a:spLocks noGrp="1"/>
          </p:cNvSpPr>
          <p:nvPr>
            <p:ph type="body" sz="quarter" idx="29"/>
          </p:nvPr>
        </p:nvSpPr>
        <p:spPr>
          <a:xfrm>
            <a:off x="10104735" y="5966396"/>
            <a:ext cx="3911601" cy="523086"/>
          </a:xfrm>
          <a:prstGeom prst="rect">
            <a:avLst/>
          </a:prstGeom>
        </p:spPr>
        <p:txBody>
          <a:bodyPr>
            <a:spAutoFit/>
          </a:bodyPr>
          <a:lstStyle>
            <a:lvl1pPr marL="0" indent="0">
              <a:lnSpc>
                <a:spcPct val="80000"/>
              </a:lnSpc>
              <a:spcBef>
                <a:spcPts val="400"/>
              </a:spcBef>
              <a:buClrTx/>
              <a:buSzTx/>
              <a:buNone/>
              <a:defRPr sz="2800" b="1" spc="196">
                <a:solidFill>
                  <a:srgbClr val="000000"/>
                </a:solidFill>
                <a:latin typeface="+mn-lt"/>
                <a:ea typeface="+mn-ea"/>
                <a:cs typeface="+mn-cs"/>
                <a:sym typeface="Helvetica Neue"/>
              </a:defRPr>
            </a:lvl1pPr>
          </a:lstStyle>
          <a:p>
            <a:r>
              <a:t>Session Name</a:t>
            </a:r>
          </a:p>
        </p:txBody>
      </p:sp>
      <p:sp>
        <p:nvSpPr>
          <p:cNvPr id="231" name="9:00 - 1:00"/>
          <p:cNvSpPr txBox="1">
            <a:spLocks noGrp="1"/>
          </p:cNvSpPr>
          <p:nvPr>
            <p:ph type="body" sz="quarter" idx="30"/>
          </p:nvPr>
        </p:nvSpPr>
        <p:spPr>
          <a:xfrm>
            <a:off x="10104735" y="4717231"/>
            <a:ext cx="3911601" cy="932608"/>
          </a:xfrm>
          <a:prstGeom prst="rect">
            <a:avLst/>
          </a:prstGeom>
        </p:spPr>
        <p:txBody>
          <a:bodyPr>
            <a:spAutoFit/>
          </a:bodyPr>
          <a:lstStyle>
            <a:lvl1pPr marL="0" indent="0">
              <a:lnSpc>
                <a:spcPct val="80000"/>
              </a:lnSpc>
              <a:spcBef>
                <a:spcPts val="0"/>
              </a:spcBef>
              <a:buClrTx/>
              <a:buSzTx/>
              <a:buNone/>
              <a:defRPr sz="5400" b="1" spc="-216">
                <a:solidFill>
                  <a:srgbClr val="000000"/>
                </a:solidFill>
                <a:latin typeface="+mn-lt"/>
                <a:ea typeface="+mn-ea"/>
                <a:cs typeface="+mn-cs"/>
                <a:sym typeface="Helvetica Neue"/>
              </a:defRPr>
            </a:lvl1pPr>
          </a:lstStyle>
          <a:p>
            <a:r>
              <a:t>9:00 - 1:00</a:t>
            </a:r>
          </a:p>
        </p:txBody>
      </p:sp>
      <p:sp>
        <p:nvSpPr>
          <p:cNvPr id="232" name="Session Description Nullam quis risus eget urna mollis ornare vel eu leo. Duis mollis, est non commodo luctus, nisi erat porttitor ligula, eget lacinia odio sem nec elit. Maecenas faucibus mollis interdum. Aenean eu leo quam. Aenean lacinia bibendum null"/>
          <p:cNvSpPr txBox="1">
            <a:spLocks noGrp="1"/>
          </p:cNvSpPr>
          <p:nvPr>
            <p:ph type="body" sz="quarter" idx="31"/>
          </p:nvPr>
        </p:nvSpPr>
        <p:spPr>
          <a:xfrm>
            <a:off x="10104735" y="8442796"/>
            <a:ext cx="3911601" cy="3268865"/>
          </a:xfrm>
          <a:prstGeom prst="rect">
            <a:avLst/>
          </a:prstGeom>
        </p:spPr>
        <p:txBody>
          <a:bodyPr>
            <a:spAutoFit/>
          </a:bodyPr>
          <a:lstStyle>
            <a:lvl1pPr marL="0" indent="0">
              <a:lnSpc>
                <a:spcPct val="100000"/>
              </a:lnSpc>
              <a:spcBef>
                <a:spcPts val="1800"/>
              </a:spcBef>
              <a:buClrTx/>
              <a:buSzTx/>
              <a:buNone/>
              <a:defRPr sz="2100">
                <a:solidFill>
                  <a:srgbClr val="000000"/>
                </a:solidFill>
              </a:defRPr>
            </a:lvl1pPr>
          </a:lstStyle>
          <a:p>
            <a:r>
              <a:t>Session Description Nullam quis risus eget urna mollis ornare vel eu leo. Duis mollis, est non commodo luctus, nisi erat porttitor ligula, eget lacinia odio sem nec elit. Maecenas faucibus mollis interdum. Aenean eu leo quam. Aenean lacinia bibendum nulla sed consectetur. Praesent commodo cursus magna.</a:t>
            </a:r>
          </a:p>
        </p:txBody>
      </p:sp>
      <p:sp>
        <p:nvSpPr>
          <p:cNvPr id="233" name="Session Leader…"/>
          <p:cNvSpPr txBox="1">
            <a:spLocks noGrp="1"/>
          </p:cNvSpPr>
          <p:nvPr>
            <p:ph type="body" sz="quarter" idx="32"/>
          </p:nvPr>
        </p:nvSpPr>
        <p:spPr>
          <a:xfrm>
            <a:off x="10104735" y="7344984"/>
            <a:ext cx="3911601" cy="717500"/>
          </a:xfrm>
          <a:prstGeom prst="rect">
            <a:avLst/>
          </a:prstGeom>
        </p:spPr>
        <p:txBody>
          <a:bodyPr>
            <a:spAutoFit/>
          </a:bodyPr>
          <a:lstStyle/>
          <a:p>
            <a:pPr marL="0" indent="0">
              <a:lnSpc>
                <a:spcPct val="100000"/>
              </a:lnSpc>
              <a:spcBef>
                <a:spcPts val="600"/>
              </a:spcBef>
              <a:buClrTx/>
              <a:buSzTx/>
              <a:buNone/>
              <a:defRPr sz="2200" b="1" spc="154">
                <a:solidFill>
                  <a:srgbClr val="000000"/>
                </a:solidFill>
                <a:latin typeface="+mn-lt"/>
                <a:ea typeface="+mn-ea"/>
                <a:cs typeface="+mn-cs"/>
                <a:sym typeface="Helvetica Neue"/>
              </a:defRPr>
            </a:pPr>
            <a:r>
              <a:t>Session Leader</a:t>
            </a:r>
          </a:p>
          <a:p>
            <a:pPr marL="0" indent="0">
              <a:lnSpc>
                <a:spcPct val="100000"/>
              </a:lnSpc>
              <a:spcBef>
                <a:spcPts val="0"/>
              </a:spcBef>
              <a:buClrTx/>
              <a:buSzTx/>
              <a:buNone/>
              <a:defRPr sz="1800" spc="126">
                <a:solidFill>
                  <a:srgbClr val="000000"/>
                </a:solidFill>
                <a:latin typeface="+mn-lt"/>
                <a:ea typeface="+mn-ea"/>
                <a:cs typeface="+mn-cs"/>
                <a:sym typeface="Helvetica Neue"/>
              </a:defRPr>
            </a:pPr>
            <a:r>
              <a:t>Leader Title</a:t>
            </a:r>
          </a:p>
        </p:txBody>
      </p:sp>
      <p:sp>
        <p:nvSpPr>
          <p:cNvPr id="234" name="Line"/>
          <p:cNvSpPr/>
          <p:nvPr/>
        </p:nvSpPr>
        <p:spPr>
          <a:xfrm>
            <a:off x="10107714" y="4589760"/>
            <a:ext cx="4134245" cy="1"/>
          </a:xfrm>
          <a:prstGeom prst="line">
            <a:avLst/>
          </a:prstGeom>
          <a:ln w="25400">
            <a:solidFill>
              <a:srgbClr val="000000"/>
            </a:solidFill>
            <a:miter lim="400000"/>
          </a:ln>
        </p:spPr>
        <p:txBody>
          <a:bodyPr lIns="50800" tIns="50800" rIns="50800" bIns="50800" anchor="ctr"/>
          <a:lstStyle/>
          <a:p>
            <a:pPr algn="ctr"/>
            <a:endParaRPr/>
          </a:p>
        </p:txBody>
      </p:sp>
      <p:sp>
        <p:nvSpPr>
          <p:cNvPr id="235" name="Rectangle"/>
          <p:cNvSpPr/>
          <p:nvPr/>
        </p:nvSpPr>
        <p:spPr>
          <a:xfrm>
            <a:off x="10104735" y="4580235"/>
            <a:ext cx="1460501" cy="1270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236" name="Session Name"/>
          <p:cNvSpPr txBox="1">
            <a:spLocks noGrp="1"/>
          </p:cNvSpPr>
          <p:nvPr>
            <p:ph type="body" sz="quarter" idx="33"/>
          </p:nvPr>
        </p:nvSpPr>
        <p:spPr>
          <a:xfrm>
            <a:off x="14702135" y="5966396"/>
            <a:ext cx="3911601" cy="523086"/>
          </a:xfrm>
          <a:prstGeom prst="rect">
            <a:avLst/>
          </a:prstGeom>
        </p:spPr>
        <p:txBody>
          <a:bodyPr>
            <a:spAutoFit/>
          </a:bodyPr>
          <a:lstStyle>
            <a:lvl1pPr marL="0" indent="0">
              <a:lnSpc>
                <a:spcPct val="80000"/>
              </a:lnSpc>
              <a:spcBef>
                <a:spcPts val="400"/>
              </a:spcBef>
              <a:buClrTx/>
              <a:buSzTx/>
              <a:buNone/>
              <a:defRPr sz="2800" b="1" spc="196">
                <a:solidFill>
                  <a:srgbClr val="000000"/>
                </a:solidFill>
                <a:latin typeface="+mn-lt"/>
                <a:ea typeface="+mn-ea"/>
                <a:cs typeface="+mn-cs"/>
                <a:sym typeface="Helvetica Neue"/>
              </a:defRPr>
            </a:lvl1pPr>
          </a:lstStyle>
          <a:p>
            <a:r>
              <a:t>Session Name</a:t>
            </a:r>
          </a:p>
        </p:txBody>
      </p:sp>
      <p:sp>
        <p:nvSpPr>
          <p:cNvPr id="237" name="1:00 - 4:30"/>
          <p:cNvSpPr txBox="1">
            <a:spLocks noGrp="1"/>
          </p:cNvSpPr>
          <p:nvPr>
            <p:ph type="body" sz="quarter" idx="34"/>
          </p:nvPr>
        </p:nvSpPr>
        <p:spPr>
          <a:xfrm>
            <a:off x="14702135" y="4717231"/>
            <a:ext cx="3911601" cy="932608"/>
          </a:xfrm>
          <a:prstGeom prst="rect">
            <a:avLst/>
          </a:prstGeom>
        </p:spPr>
        <p:txBody>
          <a:bodyPr>
            <a:spAutoFit/>
          </a:bodyPr>
          <a:lstStyle>
            <a:lvl1pPr marL="0" indent="0">
              <a:lnSpc>
                <a:spcPct val="80000"/>
              </a:lnSpc>
              <a:spcBef>
                <a:spcPts val="0"/>
              </a:spcBef>
              <a:buClrTx/>
              <a:buSzTx/>
              <a:buNone/>
              <a:defRPr sz="5400" b="1" spc="-216">
                <a:solidFill>
                  <a:srgbClr val="000000"/>
                </a:solidFill>
                <a:latin typeface="+mn-lt"/>
                <a:ea typeface="+mn-ea"/>
                <a:cs typeface="+mn-cs"/>
                <a:sym typeface="Helvetica Neue"/>
              </a:defRPr>
            </a:lvl1pPr>
          </a:lstStyle>
          <a:p>
            <a:r>
              <a:t>1:00 - 4:30</a:t>
            </a:r>
          </a:p>
        </p:txBody>
      </p:sp>
      <p:sp>
        <p:nvSpPr>
          <p:cNvPr id="238" name="Session Description Nullam quis risus eget urna mollis ornare vel eu leo. Duis mollis, est non commodo luctus, nisi erat porttitor ligula, eget lacinia odio sem nec elit. Maecenas faucibus mollis interdum. Aenean eu leo quam. Aenean lacinia bibendum null"/>
          <p:cNvSpPr txBox="1">
            <a:spLocks noGrp="1"/>
          </p:cNvSpPr>
          <p:nvPr>
            <p:ph type="body" sz="quarter" idx="35"/>
          </p:nvPr>
        </p:nvSpPr>
        <p:spPr>
          <a:xfrm>
            <a:off x="14702135" y="8442796"/>
            <a:ext cx="3911601" cy="3268865"/>
          </a:xfrm>
          <a:prstGeom prst="rect">
            <a:avLst/>
          </a:prstGeom>
        </p:spPr>
        <p:txBody>
          <a:bodyPr>
            <a:spAutoFit/>
          </a:bodyPr>
          <a:lstStyle>
            <a:lvl1pPr marL="0" indent="0">
              <a:lnSpc>
                <a:spcPct val="100000"/>
              </a:lnSpc>
              <a:spcBef>
                <a:spcPts val="1800"/>
              </a:spcBef>
              <a:buClrTx/>
              <a:buSzTx/>
              <a:buNone/>
              <a:defRPr sz="2100">
                <a:solidFill>
                  <a:srgbClr val="000000"/>
                </a:solidFill>
              </a:defRPr>
            </a:lvl1pPr>
          </a:lstStyle>
          <a:p>
            <a:r>
              <a:t>Session Description Nullam quis risus eget urna mollis ornare vel eu leo. Duis mollis, est non commodo luctus, nisi erat porttitor ligula, eget lacinia odio sem nec elit. Maecenas faucibus mollis interdum. Aenean eu leo quam. Aenean lacinia bibendum nulla sed consectetur. Praesent commodo cursus magna.</a:t>
            </a:r>
          </a:p>
        </p:txBody>
      </p:sp>
      <p:sp>
        <p:nvSpPr>
          <p:cNvPr id="239" name="Session Leader…"/>
          <p:cNvSpPr txBox="1">
            <a:spLocks noGrp="1"/>
          </p:cNvSpPr>
          <p:nvPr>
            <p:ph type="body" sz="quarter" idx="36"/>
          </p:nvPr>
        </p:nvSpPr>
        <p:spPr>
          <a:xfrm>
            <a:off x="14702135" y="7344984"/>
            <a:ext cx="3911601" cy="717500"/>
          </a:xfrm>
          <a:prstGeom prst="rect">
            <a:avLst/>
          </a:prstGeom>
        </p:spPr>
        <p:txBody>
          <a:bodyPr>
            <a:spAutoFit/>
          </a:bodyPr>
          <a:lstStyle/>
          <a:p>
            <a:pPr marL="0" indent="0">
              <a:lnSpc>
                <a:spcPct val="100000"/>
              </a:lnSpc>
              <a:spcBef>
                <a:spcPts val="600"/>
              </a:spcBef>
              <a:buClrTx/>
              <a:buSzTx/>
              <a:buNone/>
              <a:defRPr sz="2200" b="1" spc="154">
                <a:solidFill>
                  <a:srgbClr val="000000"/>
                </a:solidFill>
                <a:latin typeface="+mn-lt"/>
                <a:ea typeface="+mn-ea"/>
                <a:cs typeface="+mn-cs"/>
                <a:sym typeface="Helvetica Neue"/>
              </a:defRPr>
            </a:pPr>
            <a:r>
              <a:t>Session Leader</a:t>
            </a:r>
          </a:p>
          <a:p>
            <a:pPr marL="0" indent="0">
              <a:lnSpc>
                <a:spcPct val="100000"/>
              </a:lnSpc>
              <a:spcBef>
                <a:spcPts val="0"/>
              </a:spcBef>
              <a:buClrTx/>
              <a:buSzTx/>
              <a:buNone/>
              <a:defRPr sz="1800" spc="126">
                <a:solidFill>
                  <a:srgbClr val="000000"/>
                </a:solidFill>
                <a:latin typeface="+mn-lt"/>
                <a:ea typeface="+mn-ea"/>
                <a:cs typeface="+mn-cs"/>
                <a:sym typeface="Helvetica Neue"/>
              </a:defRPr>
            </a:pPr>
            <a:r>
              <a:t>Leader Title</a:t>
            </a:r>
          </a:p>
        </p:txBody>
      </p:sp>
      <p:sp>
        <p:nvSpPr>
          <p:cNvPr id="240" name="Line"/>
          <p:cNvSpPr/>
          <p:nvPr/>
        </p:nvSpPr>
        <p:spPr>
          <a:xfrm>
            <a:off x="14705113" y="4589760"/>
            <a:ext cx="4134245" cy="1"/>
          </a:xfrm>
          <a:prstGeom prst="line">
            <a:avLst/>
          </a:prstGeom>
          <a:ln w="25400">
            <a:solidFill>
              <a:srgbClr val="000000"/>
            </a:solidFill>
            <a:miter lim="400000"/>
          </a:ln>
        </p:spPr>
        <p:txBody>
          <a:bodyPr lIns="50800" tIns="50800" rIns="50800" bIns="50800" anchor="ctr"/>
          <a:lstStyle/>
          <a:p>
            <a:pPr algn="ctr"/>
            <a:endParaRPr/>
          </a:p>
        </p:txBody>
      </p:sp>
      <p:sp>
        <p:nvSpPr>
          <p:cNvPr id="241" name="Rectangle"/>
          <p:cNvSpPr/>
          <p:nvPr/>
        </p:nvSpPr>
        <p:spPr>
          <a:xfrm>
            <a:off x="14702135" y="4580235"/>
            <a:ext cx="1460501" cy="1270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242" name="Session Name"/>
          <p:cNvSpPr txBox="1">
            <a:spLocks noGrp="1"/>
          </p:cNvSpPr>
          <p:nvPr>
            <p:ph type="body" sz="quarter" idx="37"/>
          </p:nvPr>
        </p:nvSpPr>
        <p:spPr>
          <a:xfrm>
            <a:off x="19299536" y="5966396"/>
            <a:ext cx="3911601" cy="523086"/>
          </a:xfrm>
          <a:prstGeom prst="rect">
            <a:avLst/>
          </a:prstGeom>
        </p:spPr>
        <p:txBody>
          <a:bodyPr>
            <a:spAutoFit/>
          </a:bodyPr>
          <a:lstStyle>
            <a:lvl1pPr marL="0" indent="0">
              <a:lnSpc>
                <a:spcPct val="80000"/>
              </a:lnSpc>
              <a:spcBef>
                <a:spcPts val="400"/>
              </a:spcBef>
              <a:buClrTx/>
              <a:buSzTx/>
              <a:buNone/>
              <a:defRPr sz="2800" b="1" spc="196">
                <a:solidFill>
                  <a:srgbClr val="000000"/>
                </a:solidFill>
                <a:latin typeface="+mn-lt"/>
                <a:ea typeface="+mn-ea"/>
                <a:cs typeface="+mn-cs"/>
                <a:sym typeface="Helvetica Neue"/>
              </a:defRPr>
            </a:lvl1pPr>
          </a:lstStyle>
          <a:p>
            <a:r>
              <a:t>Session Name</a:t>
            </a:r>
          </a:p>
        </p:txBody>
      </p:sp>
      <p:sp>
        <p:nvSpPr>
          <p:cNvPr id="243" name="4:30 - 5:00"/>
          <p:cNvSpPr txBox="1">
            <a:spLocks noGrp="1"/>
          </p:cNvSpPr>
          <p:nvPr>
            <p:ph type="body" sz="quarter" idx="38"/>
          </p:nvPr>
        </p:nvSpPr>
        <p:spPr>
          <a:xfrm>
            <a:off x="19299536" y="4717231"/>
            <a:ext cx="3911601" cy="932608"/>
          </a:xfrm>
          <a:prstGeom prst="rect">
            <a:avLst/>
          </a:prstGeom>
        </p:spPr>
        <p:txBody>
          <a:bodyPr>
            <a:spAutoFit/>
          </a:bodyPr>
          <a:lstStyle>
            <a:lvl1pPr marL="0" indent="0">
              <a:lnSpc>
                <a:spcPct val="80000"/>
              </a:lnSpc>
              <a:spcBef>
                <a:spcPts val="0"/>
              </a:spcBef>
              <a:buClrTx/>
              <a:buSzTx/>
              <a:buNone/>
              <a:defRPr sz="5400" b="1" spc="-216">
                <a:solidFill>
                  <a:srgbClr val="000000"/>
                </a:solidFill>
                <a:latin typeface="+mn-lt"/>
                <a:ea typeface="+mn-ea"/>
                <a:cs typeface="+mn-cs"/>
                <a:sym typeface="Helvetica Neue"/>
              </a:defRPr>
            </a:lvl1pPr>
          </a:lstStyle>
          <a:p>
            <a:r>
              <a:t>4:30 - 5:00</a:t>
            </a:r>
          </a:p>
        </p:txBody>
      </p:sp>
      <p:sp>
        <p:nvSpPr>
          <p:cNvPr id="244" name="Session Description Nullam quis risus eget urna mollis ornare vel eu leo. Duis mollis, est non commodo luctus, nisi erat porttitor ligula, eget lacinia odio sem nec elit. Maecenas faucibus mollis interdum. Aenean eu leo quam. Aenean lacinia bibendum null"/>
          <p:cNvSpPr txBox="1">
            <a:spLocks noGrp="1"/>
          </p:cNvSpPr>
          <p:nvPr>
            <p:ph type="body" sz="quarter" idx="39"/>
          </p:nvPr>
        </p:nvSpPr>
        <p:spPr>
          <a:xfrm>
            <a:off x="19299536" y="8442796"/>
            <a:ext cx="3911601" cy="3268865"/>
          </a:xfrm>
          <a:prstGeom prst="rect">
            <a:avLst/>
          </a:prstGeom>
        </p:spPr>
        <p:txBody>
          <a:bodyPr>
            <a:spAutoFit/>
          </a:bodyPr>
          <a:lstStyle>
            <a:lvl1pPr marL="0" indent="0">
              <a:lnSpc>
                <a:spcPct val="100000"/>
              </a:lnSpc>
              <a:spcBef>
                <a:spcPts val="1800"/>
              </a:spcBef>
              <a:buClrTx/>
              <a:buSzTx/>
              <a:buNone/>
              <a:defRPr sz="2100">
                <a:solidFill>
                  <a:srgbClr val="000000"/>
                </a:solidFill>
              </a:defRPr>
            </a:lvl1pPr>
          </a:lstStyle>
          <a:p>
            <a:r>
              <a:t>Session Description Nullam quis risus eget urna mollis ornare vel eu leo. Duis mollis, est non commodo luctus, nisi erat porttitor ligula, eget lacinia odio sem nec elit. Maecenas faucibus mollis interdum. Aenean eu leo quam. Aenean lacinia bibendum nulla sed consectetur. Praesent commodo cursus magna.</a:t>
            </a:r>
          </a:p>
        </p:txBody>
      </p:sp>
      <p:sp>
        <p:nvSpPr>
          <p:cNvPr id="245" name="Session Leader…"/>
          <p:cNvSpPr txBox="1">
            <a:spLocks noGrp="1"/>
          </p:cNvSpPr>
          <p:nvPr>
            <p:ph type="body" sz="quarter" idx="40"/>
          </p:nvPr>
        </p:nvSpPr>
        <p:spPr>
          <a:xfrm>
            <a:off x="19299536" y="7344984"/>
            <a:ext cx="3911601" cy="717500"/>
          </a:xfrm>
          <a:prstGeom prst="rect">
            <a:avLst/>
          </a:prstGeom>
        </p:spPr>
        <p:txBody>
          <a:bodyPr>
            <a:spAutoFit/>
          </a:bodyPr>
          <a:lstStyle/>
          <a:p>
            <a:pPr marL="0" indent="0">
              <a:lnSpc>
                <a:spcPct val="100000"/>
              </a:lnSpc>
              <a:spcBef>
                <a:spcPts val="600"/>
              </a:spcBef>
              <a:buClrTx/>
              <a:buSzTx/>
              <a:buNone/>
              <a:defRPr sz="2200" b="1" spc="154">
                <a:solidFill>
                  <a:srgbClr val="000000"/>
                </a:solidFill>
                <a:latin typeface="+mn-lt"/>
                <a:ea typeface="+mn-ea"/>
                <a:cs typeface="+mn-cs"/>
                <a:sym typeface="Helvetica Neue"/>
              </a:defRPr>
            </a:pPr>
            <a:r>
              <a:t>Session Leader</a:t>
            </a:r>
          </a:p>
          <a:p>
            <a:pPr marL="0" indent="0">
              <a:lnSpc>
                <a:spcPct val="100000"/>
              </a:lnSpc>
              <a:spcBef>
                <a:spcPts val="0"/>
              </a:spcBef>
              <a:buClrTx/>
              <a:buSzTx/>
              <a:buNone/>
              <a:defRPr sz="1800" spc="126">
                <a:solidFill>
                  <a:srgbClr val="000000"/>
                </a:solidFill>
                <a:latin typeface="+mn-lt"/>
                <a:ea typeface="+mn-ea"/>
                <a:cs typeface="+mn-cs"/>
                <a:sym typeface="Helvetica Neue"/>
              </a:defRPr>
            </a:pPr>
            <a:r>
              <a:t>Leader Title</a:t>
            </a:r>
          </a:p>
        </p:txBody>
      </p:sp>
      <p:sp>
        <p:nvSpPr>
          <p:cNvPr id="246" name="Line"/>
          <p:cNvSpPr/>
          <p:nvPr/>
        </p:nvSpPr>
        <p:spPr>
          <a:xfrm>
            <a:off x="19302514" y="4589760"/>
            <a:ext cx="4134246" cy="1"/>
          </a:xfrm>
          <a:prstGeom prst="line">
            <a:avLst/>
          </a:prstGeom>
          <a:ln w="25400">
            <a:solidFill>
              <a:srgbClr val="000000"/>
            </a:solidFill>
            <a:miter lim="400000"/>
          </a:ln>
        </p:spPr>
        <p:txBody>
          <a:bodyPr lIns="50800" tIns="50800" rIns="50800" bIns="50800" anchor="ctr"/>
          <a:lstStyle/>
          <a:p>
            <a:pPr algn="ctr"/>
            <a:endParaRPr/>
          </a:p>
        </p:txBody>
      </p:sp>
      <p:sp>
        <p:nvSpPr>
          <p:cNvPr id="247" name="Rectangle"/>
          <p:cNvSpPr/>
          <p:nvPr/>
        </p:nvSpPr>
        <p:spPr>
          <a:xfrm>
            <a:off x="19299536" y="4580235"/>
            <a:ext cx="1460501" cy="1270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248" name="Rectangle"/>
          <p:cNvSpPr/>
          <p:nvPr/>
        </p:nvSpPr>
        <p:spPr>
          <a:xfrm>
            <a:off x="909935"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249"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Contents">
    <p:spTree>
      <p:nvGrpSpPr>
        <p:cNvPr id="1" name=""/>
        <p:cNvGrpSpPr/>
        <p:nvPr/>
      </p:nvGrpSpPr>
      <p:grpSpPr>
        <a:xfrm>
          <a:off x="0" y="0"/>
          <a:ext cx="0" cy="0"/>
          <a:chOff x="0" y="0"/>
          <a:chExt cx="0" cy="0"/>
        </a:xfrm>
      </p:grpSpPr>
      <p:sp>
        <p:nvSpPr>
          <p:cNvPr id="256" name="Line"/>
          <p:cNvSpPr/>
          <p:nvPr/>
        </p:nvSpPr>
        <p:spPr>
          <a:xfrm>
            <a:off x="909935" y="935335"/>
            <a:ext cx="7213804" cy="1"/>
          </a:xfrm>
          <a:prstGeom prst="line">
            <a:avLst/>
          </a:prstGeom>
          <a:ln w="25400">
            <a:solidFill>
              <a:srgbClr val="000000"/>
            </a:solidFill>
            <a:miter lim="400000"/>
          </a:ln>
        </p:spPr>
        <p:txBody>
          <a:bodyPr lIns="50800" tIns="50800" rIns="50800" bIns="50800" anchor="ctr"/>
          <a:lstStyle/>
          <a:p>
            <a:pPr algn="ctr"/>
            <a:endParaRPr/>
          </a:p>
        </p:txBody>
      </p:sp>
      <p:sp>
        <p:nvSpPr>
          <p:cNvPr id="257" name="Line"/>
          <p:cNvSpPr/>
          <p:nvPr/>
        </p:nvSpPr>
        <p:spPr>
          <a:xfrm>
            <a:off x="8580938" y="935335"/>
            <a:ext cx="14896105" cy="1"/>
          </a:xfrm>
          <a:prstGeom prst="line">
            <a:avLst/>
          </a:prstGeom>
          <a:ln w="25400">
            <a:solidFill>
              <a:srgbClr val="000000"/>
            </a:solidFill>
            <a:miter lim="400000"/>
          </a:ln>
        </p:spPr>
        <p:txBody>
          <a:bodyPr lIns="50800" tIns="50800" rIns="50800" bIns="50800" anchor="ctr"/>
          <a:lstStyle/>
          <a:p>
            <a:pPr algn="ctr"/>
            <a:endParaRPr/>
          </a:p>
        </p:txBody>
      </p:sp>
      <p:sp>
        <p:nvSpPr>
          <p:cNvPr id="258" name="Rectangle"/>
          <p:cNvSpPr/>
          <p:nvPr/>
        </p:nvSpPr>
        <p:spPr>
          <a:xfrm>
            <a:off x="909935" y="922635"/>
            <a:ext cx="3376780"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259" name="Line"/>
          <p:cNvSpPr/>
          <p:nvPr/>
        </p:nvSpPr>
        <p:spPr>
          <a:xfrm>
            <a:off x="909935" y="12815589"/>
            <a:ext cx="7213804" cy="1"/>
          </a:xfrm>
          <a:prstGeom prst="line">
            <a:avLst/>
          </a:prstGeom>
          <a:ln w="19050">
            <a:solidFill>
              <a:srgbClr val="000000"/>
            </a:solidFill>
            <a:miter lim="400000"/>
          </a:ln>
        </p:spPr>
        <p:txBody>
          <a:bodyPr lIns="50800" tIns="50800" rIns="50800" bIns="50800" anchor="ctr"/>
          <a:lstStyle/>
          <a:p>
            <a:pPr algn="ctr"/>
            <a:endParaRPr/>
          </a:p>
        </p:txBody>
      </p:sp>
      <p:sp>
        <p:nvSpPr>
          <p:cNvPr id="260" name="Line"/>
          <p:cNvSpPr/>
          <p:nvPr/>
        </p:nvSpPr>
        <p:spPr>
          <a:xfrm>
            <a:off x="8580939" y="12815589"/>
            <a:ext cx="14896104" cy="1"/>
          </a:xfrm>
          <a:prstGeom prst="line">
            <a:avLst/>
          </a:prstGeom>
          <a:ln w="19050">
            <a:solidFill>
              <a:srgbClr val="000000"/>
            </a:solidFill>
            <a:miter lim="400000"/>
          </a:ln>
        </p:spPr>
        <p:txBody>
          <a:bodyPr lIns="50800" tIns="50800" rIns="50800" bIns="50800" anchor="ctr"/>
          <a:lstStyle/>
          <a:p>
            <a:pPr algn="ctr"/>
            <a:endParaRPr/>
          </a:p>
        </p:txBody>
      </p:sp>
      <p:sp>
        <p:nvSpPr>
          <p:cNvPr id="261" name="Title Text"/>
          <p:cNvSpPr txBox="1">
            <a:spLocks noGrp="1"/>
          </p:cNvSpPr>
          <p:nvPr>
            <p:ph type="title"/>
          </p:nvPr>
        </p:nvSpPr>
        <p:spPr>
          <a:xfrm>
            <a:off x="909935" y="1138535"/>
            <a:ext cx="6753560" cy="3225800"/>
          </a:xfrm>
          <a:prstGeom prst="rect">
            <a:avLst/>
          </a:prstGeom>
        </p:spPr>
        <p:txBody>
          <a:bodyPr/>
          <a:lstStyle>
            <a:lvl1pPr>
              <a:defRPr>
                <a:solidFill>
                  <a:srgbClr val="000000"/>
                </a:solidFill>
              </a:defRPr>
            </a:lvl1pPr>
          </a:lstStyle>
          <a:p>
            <a:r>
              <a:t>Title Text</a:t>
            </a:r>
          </a:p>
        </p:txBody>
      </p:sp>
      <p:sp>
        <p:nvSpPr>
          <p:cNvPr id="262" name="Section Name…"/>
          <p:cNvSpPr txBox="1">
            <a:spLocks noGrp="1"/>
          </p:cNvSpPr>
          <p:nvPr>
            <p:ph type="body" sz="quarter" idx="21"/>
          </p:nvPr>
        </p:nvSpPr>
        <p:spPr>
          <a:xfrm>
            <a:off x="10273082" y="1595735"/>
            <a:ext cx="5078194" cy="1381241"/>
          </a:xfrm>
          <a:prstGeom prst="rect">
            <a:avLst/>
          </a:prstGeom>
        </p:spPr>
        <p:txBody>
          <a:bodyPr>
            <a:spAutoFit/>
          </a:bodyPr>
          <a:lstStyle/>
          <a:p>
            <a:pPr marL="0" indent="0">
              <a:lnSpc>
                <a:spcPct val="80000"/>
              </a:lnSpc>
              <a:spcBef>
                <a:spcPts val="600"/>
              </a:spcBef>
              <a:buClrTx/>
              <a:buSzTx/>
              <a:buNone/>
              <a:defRPr sz="2400" b="1" spc="168">
                <a:solidFill>
                  <a:srgbClr val="000000"/>
                </a:solidFill>
                <a:latin typeface="+mn-lt"/>
                <a:ea typeface="+mn-ea"/>
                <a:cs typeface="+mn-cs"/>
                <a:sym typeface="Helvetica Neue"/>
              </a:defRPr>
            </a:pPr>
            <a:r>
              <a:t>Section Name</a:t>
            </a:r>
          </a:p>
          <a:p>
            <a:pPr marL="0" indent="0">
              <a:lnSpc>
                <a:spcPct val="100000"/>
              </a:lnSpc>
              <a:spcBef>
                <a:spcPts val="1800"/>
              </a:spcBef>
              <a:buClrTx/>
              <a:buSzTx/>
              <a:buNone/>
              <a:defRPr sz="2000">
                <a:solidFill>
                  <a:srgbClr val="000000"/>
                </a:solidFill>
              </a:defRPr>
            </a:pPr>
            <a:r>
              <a:t>Section Description Vivamus sagittis lacus vel augue laoreet rutrum faucibus dolor auctor Nullam id Mattis Vulputate.</a:t>
            </a:r>
          </a:p>
        </p:txBody>
      </p:sp>
      <p:sp>
        <p:nvSpPr>
          <p:cNvPr id="263" name="1"/>
          <p:cNvSpPr txBox="1">
            <a:spLocks noGrp="1"/>
          </p:cNvSpPr>
          <p:nvPr>
            <p:ph type="body" sz="quarter" idx="22"/>
          </p:nvPr>
        </p:nvSpPr>
        <p:spPr>
          <a:xfrm>
            <a:off x="8580938" y="1405235"/>
            <a:ext cx="1466589" cy="1192677"/>
          </a:xfrm>
          <a:prstGeom prst="rect">
            <a:avLst/>
          </a:prstGeom>
        </p:spPr>
        <p:txBody>
          <a:bodyPr anchor="b">
            <a:spAutoFit/>
          </a:bodyPr>
          <a:lstStyle>
            <a:lvl1pPr marL="0" indent="0" algn="r">
              <a:lnSpc>
                <a:spcPct val="100000"/>
              </a:lnSpc>
              <a:spcBef>
                <a:spcPts val="0"/>
              </a:spcBef>
              <a:buClrTx/>
              <a:buSzTx/>
              <a:buNone/>
              <a:defRPr sz="7200" b="1" spc="-144">
                <a:solidFill>
                  <a:srgbClr val="000000"/>
                </a:solidFill>
                <a:latin typeface="+mn-lt"/>
                <a:ea typeface="+mn-ea"/>
                <a:cs typeface="+mn-cs"/>
                <a:sym typeface="Helvetica Neue"/>
              </a:defRPr>
            </a:lvl1pPr>
          </a:lstStyle>
          <a:p>
            <a:r>
              <a:t>1</a:t>
            </a:r>
          </a:p>
        </p:txBody>
      </p:sp>
      <p:sp>
        <p:nvSpPr>
          <p:cNvPr id="264" name="Section Name…"/>
          <p:cNvSpPr txBox="1">
            <a:spLocks noGrp="1"/>
          </p:cNvSpPr>
          <p:nvPr>
            <p:ph type="body" sz="quarter" idx="23"/>
          </p:nvPr>
        </p:nvSpPr>
        <p:spPr>
          <a:xfrm>
            <a:off x="10273082" y="3881557"/>
            <a:ext cx="5078194" cy="1381242"/>
          </a:xfrm>
          <a:prstGeom prst="rect">
            <a:avLst/>
          </a:prstGeom>
        </p:spPr>
        <p:txBody>
          <a:bodyPr>
            <a:spAutoFit/>
          </a:bodyPr>
          <a:lstStyle/>
          <a:p>
            <a:pPr marL="0" indent="0">
              <a:lnSpc>
                <a:spcPct val="80000"/>
              </a:lnSpc>
              <a:spcBef>
                <a:spcPts val="600"/>
              </a:spcBef>
              <a:buClrTx/>
              <a:buSzTx/>
              <a:buNone/>
              <a:defRPr sz="2400" b="1" spc="168">
                <a:solidFill>
                  <a:srgbClr val="000000"/>
                </a:solidFill>
                <a:latin typeface="+mn-lt"/>
                <a:ea typeface="+mn-ea"/>
                <a:cs typeface="+mn-cs"/>
                <a:sym typeface="Helvetica Neue"/>
              </a:defRPr>
            </a:pPr>
            <a:r>
              <a:t>Section Name</a:t>
            </a:r>
          </a:p>
          <a:p>
            <a:pPr marL="0" indent="0">
              <a:lnSpc>
                <a:spcPct val="100000"/>
              </a:lnSpc>
              <a:spcBef>
                <a:spcPts val="1800"/>
              </a:spcBef>
              <a:buClrTx/>
              <a:buSzTx/>
              <a:buNone/>
              <a:defRPr sz="2000">
                <a:solidFill>
                  <a:srgbClr val="000000"/>
                </a:solidFill>
              </a:defRPr>
            </a:pPr>
            <a:r>
              <a:t>Section Description Vivamus sagittis lacus vel augue laoreet rutrum faucibus dolor auctor Nullam id Mattis Vulputate.</a:t>
            </a:r>
          </a:p>
        </p:txBody>
      </p:sp>
      <p:sp>
        <p:nvSpPr>
          <p:cNvPr id="265" name="2"/>
          <p:cNvSpPr txBox="1">
            <a:spLocks noGrp="1"/>
          </p:cNvSpPr>
          <p:nvPr>
            <p:ph type="body" sz="quarter" idx="24"/>
          </p:nvPr>
        </p:nvSpPr>
        <p:spPr>
          <a:xfrm>
            <a:off x="8580938" y="3691057"/>
            <a:ext cx="1466589" cy="1192677"/>
          </a:xfrm>
          <a:prstGeom prst="rect">
            <a:avLst/>
          </a:prstGeom>
        </p:spPr>
        <p:txBody>
          <a:bodyPr anchor="b">
            <a:spAutoFit/>
          </a:bodyPr>
          <a:lstStyle>
            <a:lvl1pPr marL="0" indent="0" algn="r">
              <a:lnSpc>
                <a:spcPct val="100000"/>
              </a:lnSpc>
              <a:spcBef>
                <a:spcPts val="0"/>
              </a:spcBef>
              <a:buClrTx/>
              <a:buSzTx/>
              <a:buNone/>
              <a:defRPr sz="7200" b="1" spc="-144">
                <a:solidFill>
                  <a:srgbClr val="000000"/>
                </a:solidFill>
                <a:latin typeface="+mn-lt"/>
                <a:ea typeface="+mn-ea"/>
                <a:cs typeface="+mn-cs"/>
                <a:sym typeface="Helvetica Neue"/>
              </a:defRPr>
            </a:lvl1pPr>
          </a:lstStyle>
          <a:p>
            <a:r>
              <a:t>2</a:t>
            </a:r>
          </a:p>
        </p:txBody>
      </p:sp>
      <p:sp>
        <p:nvSpPr>
          <p:cNvPr id="266" name="Section Name…"/>
          <p:cNvSpPr txBox="1">
            <a:spLocks noGrp="1"/>
          </p:cNvSpPr>
          <p:nvPr>
            <p:ph type="body" sz="quarter" idx="25"/>
          </p:nvPr>
        </p:nvSpPr>
        <p:spPr>
          <a:xfrm>
            <a:off x="10273082" y="6167379"/>
            <a:ext cx="5078194" cy="1381242"/>
          </a:xfrm>
          <a:prstGeom prst="rect">
            <a:avLst/>
          </a:prstGeom>
        </p:spPr>
        <p:txBody>
          <a:bodyPr>
            <a:spAutoFit/>
          </a:bodyPr>
          <a:lstStyle/>
          <a:p>
            <a:pPr marL="0" indent="0">
              <a:lnSpc>
                <a:spcPct val="80000"/>
              </a:lnSpc>
              <a:spcBef>
                <a:spcPts val="600"/>
              </a:spcBef>
              <a:buClrTx/>
              <a:buSzTx/>
              <a:buNone/>
              <a:defRPr sz="2400" b="1" spc="168">
                <a:solidFill>
                  <a:srgbClr val="000000"/>
                </a:solidFill>
                <a:latin typeface="+mn-lt"/>
                <a:ea typeface="+mn-ea"/>
                <a:cs typeface="+mn-cs"/>
                <a:sym typeface="Helvetica Neue"/>
              </a:defRPr>
            </a:pPr>
            <a:r>
              <a:t>Section Name</a:t>
            </a:r>
          </a:p>
          <a:p>
            <a:pPr marL="0" indent="0">
              <a:lnSpc>
                <a:spcPct val="100000"/>
              </a:lnSpc>
              <a:spcBef>
                <a:spcPts val="1800"/>
              </a:spcBef>
              <a:buClrTx/>
              <a:buSzTx/>
              <a:buNone/>
              <a:defRPr sz="2000">
                <a:solidFill>
                  <a:srgbClr val="000000"/>
                </a:solidFill>
              </a:defRPr>
            </a:pPr>
            <a:r>
              <a:t>Section Description Vivamus sagittis lacus vel augue laoreet rutrum faucibus dolor auctor Nullam id Mattis Vulputate.</a:t>
            </a:r>
          </a:p>
        </p:txBody>
      </p:sp>
      <p:sp>
        <p:nvSpPr>
          <p:cNvPr id="267" name="3"/>
          <p:cNvSpPr txBox="1">
            <a:spLocks noGrp="1"/>
          </p:cNvSpPr>
          <p:nvPr>
            <p:ph type="body" sz="quarter" idx="26"/>
          </p:nvPr>
        </p:nvSpPr>
        <p:spPr>
          <a:xfrm>
            <a:off x="8580938" y="5976880"/>
            <a:ext cx="1466589" cy="1192677"/>
          </a:xfrm>
          <a:prstGeom prst="rect">
            <a:avLst/>
          </a:prstGeom>
        </p:spPr>
        <p:txBody>
          <a:bodyPr anchor="b">
            <a:spAutoFit/>
          </a:bodyPr>
          <a:lstStyle>
            <a:lvl1pPr marL="0" indent="0" algn="r">
              <a:lnSpc>
                <a:spcPct val="100000"/>
              </a:lnSpc>
              <a:spcBef>
                <a:spcPts val="0"/>
              </a:spcBef>
              <a:buClrTx/>
              <a:buSzTx/>
              <a:buNone/>
              <a:defRPr sz="7200" b="1" spc="-144">
                <a:solidFill>
                  <a:srgbClr val="000000"/>
                </a:solidFill>
                <a:latin typeface="+mn-lt"/>
                <a:ea typeface="+mn-ea"/>
                <a:cs typeface="+mn-cs"/>
                <a:sym typeface="Helvetica Neue"/>
              </a:defRPr>
            </a:lvl1pPr>
          </a:lstStyle>
          <a:p>
            <a:r>
              <a:t>3</a:t>
            </a:r>
          </a:p>
        </p:txBody>
      </p:sp>
      <p:sp>
        <p:nvSpPr>
          <p:cNvPr id="268" name="Section Name…"/>
          <p:cNvSpPr txBox="1">
            <a:spLocks noGrp="1"/>
          </p:cNvSpPr>
          <p:nvPr>
            <p:ph type="body" sz="quarter" idx="27"/>
          </p:nvPr>
        </p:nvSpPr>
        <p:spPr>
          <a:xfrm>
            <a:off x="10273082" y="8453201"/>
            <a:ext cx="5078194" cy="1381242"/>
          </a:xfrm>
          <a:prstGeom prst="rect">
            <a:avLst/>
          </a:prstGeom>
        </p:spPr>
        <p:txBody>
          <a:bodyPr>
            <a:spAutoFit/>
          </a:bodyPr>
          <a:lstStyle/>
          <a:p>
            <a:pPr marL="0" indent="0">
              <a:lnSpc>
                <a:spcPct val="80000"/>
              </a:lnSpc>
              <a:spcBef>
                <a:spcPts val="600"/>
              </a:spcBef>
              <a:buClrTx/>
              <a:buSzTx/>
              <a:buNone/>
              <a:defRPr sz="2400" b="1" spc="168">
                <a:solidFill>
                  <a:srgbClr val="000000"/>
                </a:solidFill>
                <a:latin typeface="+mn-lt"/>
                <a:ea typeface="+mn-ea"/>
                <a:cs typeface="+mn-cs"/>
                <a:sym typeface="Helvetica Neue"/>
              </a:defRPr>
            </a:pPr>
            <a:r>
              <a:t>Section Name</a:t>
            </a:r>
          </a:p>
          <a:p>
            <a:pPr marL="0" indent="0">
              <a:lnSpc>
                <a:spcPct val="100000"/>
              </a:lnSpc>
              <a:spcBef>
                <a:spcPts val="1800"/>
              </a:spcBef>
              <a:buClrTx/>
              <a:buSzTx/>
              <a:buNone/>
              <a:defRPr sz="2000">
                <a:solidFill>
                  <a:srgbClr val="000000"/>
                </a:solidFill>
              </a:defRPr>
            </a:pPr>
            <a:r>
              <a:t>Section Description Vivamus sagittis lacus vel augue laoreet rutrum faucibus dolor auctor Nullam id Mattis Vulputate.</a:t>
            </a:r>
          </a:p>
        </p:txBody>
      </p:sp>
      <p:sp>
        <p:nvSpPr>
          <p:cNvPr id="269" name="4"/>
          <p:cNvSpPr txBox="1">
            <a:spLocks noGrp="1"/>
          </p:cNvSpPr>
          <p:nvPr>
            <p:ph type="body" sz="quarter" idx="28"/>
          </p:nvPr>
        </p:nvSpPr>
        <p:spPr>
          <a:xfrm>
            <a:off x="8580938" y="8262701"/>
            <a:ext cx="1466589" cy="1192677"/>
          </a:xfrm>
          <a:prstGeom prst="rect">
            <a:avLst/>
          </a:prstGeom>
        </p:spPr>
        <p:txBody>
          <a:bodyPr anchor="b">
            <a:spAutoFit/>
          </a:bodyPr>
          <a:lstStyle>
            <a:lvl1pPr marL="0" indent="0" algn="r">
              <a:lnSpc>
                <a:spcPct val="100000"/>
              </a:lnSpc>
              <a:spcBef>
                <a:spcPts val="0"/>
              </a:spcBef>
              <a:buClrTx/>
              <a:buSzTx/>
              <a:buNone/>
              <a:defRPr sz="7200" b="1" spc="-144">
                <a:solidFill>
                  <a:srgbClr val="000000"/>
                </a:solidFill>
                <a:latin typeface="+mn-lt"/>
                <a:ea typeface="+mn-ea"/>
                <a:cs typeface="+mn-cs"/>
                <a:sym typeface="Helvetica Neue"/>
              </a:defRPr>
            </a:lvl1pPr>
          </a:lstStyle>
          <a:p>
            <a:r>
              <a:t>4</a:t>
            </a:r>
          </a:p>
        </p:txBody>
      </p:sp>
      <p:sp>
        <p:nvSpPr>
          <p:cNvPr id="270" name="Section Name…"/>
          <p:cNvSpPr txBox="1">
            <a:spLocks noGrp="1"/>
          </p:cNvSpPr>
          <p:nvPr>
            <p:ph type="body" sz="quarter" idx="29"/>
          </p:nvPr>
        </p:nvSpPr>
        <p:spPr>
          <a:xfrm>
            <a:off x="10273082" y="10739024"/>
            <a:ext cx="5078194" cy="1381241"/>
          </a:xfrm>
          <a:prstGeom prst="rect">
            <a:avLst/>
          </a:prstGeom>
        </p:spPr>
        <p:txBody>
          <a:bodyPr>
            <a:spAutoFit/>
          </a:bodyPr>
          <a:lstStyle/>
          <a:p>
            <a:pPr marL="0" indent="0">
              <a:lnSpc>
                <a:spcPct val="80000"/>
              </a:lnSpc>
              <a:spcBef>
                <a:spcPts val="600"/>
              </a:spcBef>
              <a:buClrTx/>
              <a:buSzTx/>
              <a:buNone/>
              <a:defRPr sz="2400" b="1" spc="168">
                <a:solidFill>
                  <a:srgbClr val="000000"/>
                </a:solidFill>
                <a:latin typeface="+mn-lt"/>
                <a:ea typeface="+mn-ea"/>
                <a:cs typeface="+mn-cs"/>
                <a:sym typeface="Helvetica Neue"/>
              </a:defRPr>
            </a:pPr>
            <a:r>
              <a:t>Section Name</a:t>
            </a:r>
          </a:p>
          <a:p>
            <a:pPr marL="0" indent="0">
              <a:lnSpc>
                <a:spcPct val="100000"/>
              </a:lnSpc>
              <a:spcBef>
                <a:spcPts val="1800"/>
              </a:spcBef>
              <a:buClrTx/>
              <a:buSzTx/>
              <a:buNone/>
              <a:defRPr sz="2000">
                <a:solidFill>
                  <a:srgbClr val="000000"/>
                </a:solidFill>
              </a:defRPr>
            </a:pPr>
            <a:r>
              <a:t>Section Description Vivamus sagittis lacus vel augue laoreet rutrum faucibus dolor auctor Nullam id Mattis Vulputate.</a:t>
            </a:r>
          </a:p>
        </p:txBody>
      </p:sp>
      <p:sp>
        <p:nvSpPr>
          <p:cNvPr id="271" name="5"/>
          <p:cNvSpPr txBox="1">
            <a:spLocks noGrp="1"/>
          </p:cNvSpPr>
          <p:nvPr>
            <p:ph type="body" sz="quarter" idx="30"/>
          </p:nvPr>
        </p:nvSpPr>
        <p:spPr>
          <a:xfrm>
            <a:off x="8580938" y="10548524"/>
            <a:ext cx="1466589" cy="1192677"/>
          </a:xfrm>
          <a:prstGeom prst="rect">
            <a:avLst/>
          </a:prstGeom>
        </p:spPr>
        <p:txBody>
          <a:bodyPr anchor="b">
            <a:spAutoFit/>
          </a:bodyPr>
          <a:lstStyle>
            <a:lvl1pPr marL="0" indent="0" algn="r">
              <a:lnSpc>
                <a:spcPct val="100000"/>
              </a:lnSpc>
              <a:spcBef>
                <a:spcPts val="0"/>
              </a:spcBef>
              <a:buClrTx/>
              <a:buSzTx/>
              <a:buNone/>
              <a:defRPr sz="7200" b="1" spc="-144">
                <a:solidFill>
                  <a:srgbClr val="000000"/>
                </a:solidFill>
                <a:latin typeface="+mn-lt"/>
                <a:ea typeface="+mn-ea"/>
                <a:cs typeface="+mn-cs"/>
                <a:sym typeface="Helvetica Neue"/>
              </a:defRPr>
            </a:lvl1pPr>
          </a:lstStyle>
          <a:p>
            <a:r>
              <a:t>5</a:t>
            </a:r>
          </a:p>
        </p:txBody>
      </p:sp>
      <p:sp>
        <p:nvSpPr>
          <p:cNvPr id="272" name="Section Name…"/>
          <p:cNvSpPr txBox="1">
            <a:spLocks noGrp="1"/>
          </p:cNvSpPr>
          <p:nvPr>
            <p:ph type="body" sz="quarter" idx="31"/>
          </p:nvPr>
        </p:nvSpPr>
        <p:spPr>
          <a:xfrm>
            <a:off x="17941649" y="1595735"/>
            <a:ext cx="5078194" cy="1381241"/>
          </a:xfrm>
          <a:prstGeom prst="rect">
            <a:avLst/>
          </a:prstGeom>
        </p:spPr>
        <p:txBody>
          <a:bodyPr>
            <a:spAutoFit/>
          </a:bodyPr>
          <a:lstStyle/>
          <a:p>
            <a:pPr marL="0" indent="0">
              <a:lnSpc>
                <a:spcPct val="80000"/>
              </a:lnSpc>
              <a:spcBef>
                <a:spcPts val="600"/>
              </a:spcBef>
              <a:buClrTx/>
              <a:buSzTx/>
              <a:buNone/>
              <a:defRPr sz="2400" b="1" spc="168">
                <a:solidFill>
                  <a:srgbClr val="000000"/>
                </a:solidFill>
                <a:latin typeface="+mn-lt"/>
                <a:ea typeface="+mn-ea"/>
                <a:cs typeface="+mn-cs"/>
                <a:sym typeface="Helvetica Neue"/>
              </a:defRPr>
            </a:pPr>
            <a:r>
              <a:t>Section Name</a:t>
            </a:r>
          </a:p>
          <a:p>
            <a:pPr marL="0" indent="0">
              <a:lnSpc>
                <a:spcPct val="100000"/>
              </a:lnSpc>
              <a:spcBef>
                <a:spcPts val="1800"/>
              </a:spcBef>
              <a:buClrTx/>
              <a:buSzTx/>
              <a:buNone/>
              <a:defRPr sz="2000">
                <a:solidFill>
                  <a:srgbClr val="000000"/>
                </a:solidFill>
              </a:defRPr>
            </a:pPr>
            <a:r>
              <a:t>Section Description Vivamus sagittis lacus vel augue laoreet rutrum faucibus dolor auctor Nullam id Mattis Vulputate.</a:t>
            </a:r>
          </a:p>
        </p:txBody>
      </p:sp>
      <p:sp>
        <p:nvSpPr>
          <p:cNvPr id="273" name="6"/>
          <p:cNvSpPr txBox="1">
            <a:spLocks noGrp="1"/>
          </p:cNvSpPr>
          <p:nvPr>
            <p:ph type="body" sz="quarter" idx="32"/>
          </p:nvPr>
        </p:nvSpPr>
        <p:spPr>
          <a:xfrm>
            <a:off x="16249505" y="1405235"/>
            <a:ext cx="1466589" cy="1192677"/>
          </a:xfrm>
          <a:prstGeom prst="rect">
            <a:avLst/>
          </a:prstGeom>
        </p:spPr>
        <p:txBody>
          <a:bodyPr anchor="b">
            <a:spAutoFit/>
          </a:bodyPr>
          <a:lstStyle>
            <a:lvl1pPr marL="0" indent="0" algn="r">
              <a:lnSpc>
                <a:spcPct val="100000"/>
              </a:lnSpc>
              <a:spcBef>
                <a:spcPts val="0"/>
              </a:spcBef>
              <a:buClrTx/>
              <a:buSzTx/>
              <a:buNone/>
              <a:defRPr sz="7200" b="1" spc="-144">
                <a:solidFill>
                  <a:srgbClr val="000000"/>
                </a:solidFill>
                <a:latin typeface="+mn-lt"/>
                <a:ea typeface="+mn-ea"/>
                <a:cs typeface="+mn-cs"/>
                <a:sym typeface="Helvetica Neue"/>
              </a:defRPr>
            </a:lvl1pPr>
          </a:lstStyle>
          <a:p>
            <a:r>
              <a:t>6</a:t>
            </a:r>
          </a:p>
        </p:txBody>
      </p:sp>
      <p:sp>
        <p:nvSpPr>
          <p:cNvPr id="274" name="Section Name…"/>
          <p:cNvSpPr txBox="1">
            <a:spLocks noGrp="1"/>
          </p:cNvSpPr>
          <p:nvPr>
            <p:ph type="body" sz="quarter" idx="33"/>
          </p:nvPr>
        </p:nvSpPr>
        <p:spPr>
          <a:xfrm>
            <a:off x="17941649" y="3881557"/>
            <a:ext cx="5078194" cy="1381242"/>
          </a:xfrm>
          <a:prstGeom prst="rect">
            <a:avLst/>
          </a:prstGeom>
        </p:spPr>
        <p:txBody>
          <a:bodyPr>
            <a:spAutoFit/>
          </a:bodyPr>
          <a:lstStyle/>
          <a:p>
            <a:pPr marL="0" indent="0">
              <a:lnSpc>
                <a:spcPct val="80000"/>
              </a:lnSpc>
              <a:spcBef>
                <a:spcPts val="600"/>
              </a:spcBef>
              <a:buClrTx/>
              <a:buSzTx/>
              <a:buNone/>
              <a:defRPr sz="2400" b="1" spc="168">
                <a:solidFill>
                  <a:srgbClr val="000000"/>
                </a:solidFill>
                <a:latin typeface="+mn-lt"/>
                <a:ea typeface="+mn-ea"/>
                <a:cs typeface="+mn-cs"/>
                <a:sym typeface="Helvetica Neue"/>
              </a:defRPr>
            </a:pPr>
            <a:r>
              <a:t>Section Name</a:t>
            </a:r>
          </a:p>
          <a:p>
            <a:pPr marL="0" indent="0">
              <a:lnSpc>
                <a:spcPct val="100000"/>
              </a:lnSpc>
              <a:spcBef>
                <a:spcPts val="1800"/>
              </a:spcBef>
              <a:buClrTx/>
              <a:buSzTx/>
              <a:buNone/>
              <a:defRPr sz="2000">
                <a:solidFill>
                  <a:srgbClr val="000000"/>
                </a:solidFill>
              </a:defRPr>
            </a:pPr>
            <a:r>
              <a:t>Section Description Vivamus sagittis lacus vel augue laoreet rutrum faucibus dolor auctor Nullam id Mattis Vulputate.</a:t>
            </a:r>
          </a:p>
        </p:txBody>
      </p:sp>
      <p:sp>
        <p:nvSpPr>
          <p:cNvPr id="275" name="7"/>
          <p:cNvSpPr txBox="1">
            <a:spLocks noGrp="1"/>
          </p:cNvSpPr>
          <p:nvPr>
            <p:ph type="body" sz="quarter" idx="34"/>
          </p:nvPr>
        </p:nvSpPr>
        <p:spPr>
          <a:xfrm>
            <a:off x="16249505" y="3691057"/>
            <a:ext cx="1466589" cy="1192677"/>
          </a:xfrm>
          <a:prstGeom prst="rect">
            <a:avLst/>
          </a:prstGeom>
        </p:spPr>
        <p:txBody>
          <a:bodyPr anchor="b">
            <a:spAutoFit/>
          </a:bodyPr>
          <a:lstStyle>
            <a:lvl1pPr marL="0" indent="0" algn="r">
              <a:lnSpc>
                <a:spcPct val="100000"/>
              </a:lnSpc>
              <a:spcBef>
                <a:spcPts val="0"/>
              </a:spcBef>
              <a:buClrTx/>
              <a:buSzTx/>
              <a:buNone/>
              <a:defRPr sz="7200" b="1" spc="-144">
                <a:solidFill>
                  <a:srgbClr val="000000"/>
                </a:solidFill>
                <a:latin typeface="+mn-lt"/>
                <a:ea typeface="+mn-ea"/>
                <a:cs typeface="+mn-cs"/>
                <a:sym typeface="Helvetica Neue"/>
              </a:defRPr>
            </a:lvl1pPr>
          </a:lstStyle>
          <a:p>
            <a:r>
              <a:t>7</a:t>
            </a:r>
          </a:p>
        </p:txBody>
      </p:sp>
      <p:sp>
        <p:nvSpPr>
          <p:cNvPr id="276" name="Section Name…"/>
          <p:cNvSpPr txBox="1">
            <a:spLocks noGrp="1"/>
          </p:cNvSpPr>
          <p:nvPr>
            <p:ph type="body" sz="quarter" idx="35"/>
          </p:nvPr>
        </p:nvSpPr>
        <p:spPr>
          <a:xfrm>
            <a:off x="17941649" y="6167379"/>
            <a:ext cx="5078194" cy="1381242"/>
          </a:xfrm>
          <a:prstGeom prst="rect">
            <a:avLst/>
          </a:prstGeom>
        </p:spPr>
        <p:txBody>
          <a:bodyPr>
            <a:spAutoFit/>
          </a:bodyPr>
          <a:lstStyle/>
          <a:p>
            <a:pPr marL="0" indent="0">
              <a:lnSpc>
                <a:spcPct val="80000"/>
              </a:lnSpc>
              <a:spcBef>
                <a:spcPts val="600"/>
              </a:spcBef>
              <a:buClrTx/>
              <a:buSzTx/>
              <a:buNone/>
              <a:defRPr sz="2400" b="1" spc="168">
                <a:solidFill>
                  <a:srgbClr val="000000"/>
                </a:solidFill>
                <a:latin typeface="+mn-lt"/>
                <a:ea typeface="+mn-ea"/>
                <a:cs typeface="+mn-cs"/>
                <a:sym typeface="Helvetica Neue"/>
              </a:defRPr>
            </a:pPr>
            <a:r>
              <a:t>Section Name</a:t>
            </a:r>
          </a:p>
          <a:p>
            <a:pPr marL="0" indent="0">
              <a:lnSpc>
                <a:spcPct val="100000"/>
              </a:lnSpc>
              <a:spcBef>
                <a:spcPts val="1800"/>
              </a:spcBef>
              <a:buClrTx/>
              <a:buSzTx/>
              <a:buNone/>
              <a:defRPr sz="2000">
                <a:solidFill>
                  <a:srgbClr val="000000"/>
                </a:solidFill>
              </a:defRPr>
            </a:pPr>
            <a:r>
              <a:t>Section Description Vivamus sagittis lacus vel augue laoreet rutrum faucibus dolor auctor Nullam id Mattis Vulputate.</a:t>
            </a:r>
          </a:p>
        </p:txBody>
      </p:sp>
      <p:sp>
        <p:nvSpPr>
          <p:cNvPr id="277" name="8"/>
          <p:cNvSpPr txBox="1">
            <a:spLocks noGrp="1"/>
          </p:cNvSpPr>
          <p:nvPr>
            <p:ph type="body" sz="quarter" idx="36"/>
          </p:nvPr>
        </p:nvSpPr>
        <p:spPr>
          <a:xfrm>
            <a:off x="16249505" y="5976880"/>
            <a:ext cx="1466589" cy="1192677"/>
          </a:xfrm>
          <a:prstGeom prst="rect">
            <a:avLst/>
          </a:prstGeom>
        </p:spPr>
        <p:txBody>
          <a:bodyPr anchor="b">
            <a:spAutoFit/>
          </a:bodyPr>
          <a:lstStyle>
            <a:lvl1pPr marL="0" indent="0" algn="r">
              <a:lnSpc>
                <a:spcPct val="100000"/>
              </a:lnSpc>
              <a:spcBef>
                <a:spcPts val="0"/>
              </a:spcBef>
              <a:buClrTx/>
              <a:buSzTx/>
              <a:buNone/>
              <a:defRPr sz="7200" b="1" spc="-144">
                <a:solidFill>
                  <a:srgbClr val="000000"/>
                </a:solidFill>
                <a:latin typeface="+mn-lt"/>
                <a:ea typeface="+mn-ea"/>
                <a:cs typeface="+mn-cs"/>
                <a:sym typeface="Helvetica Neue"/>
              </a:defRPr>
            </a:lvl1pPr>
          </a:lstStyle>
          <a:p>
            <a:r>
              <a:t>8</a:t>
            </a:r>
          </a:p>
        </p:txBody>
      </p:sp>
      <p:sp>
        <p:nvSpPr>
          <p:cNvPr id="278" name="Section Name…"/>
          <p:cNvSpPr txBox="1">
            <a:spLocks noGrp="1"/>
          </p:cNvSpPr>
          <p:nvPr>
            <p:ph type="body" sz="quarter" idx="37"/>
          </p:nvPr>
        </p:nvSpPr>
        <p:spPr>
          <a:xfrm>
            <a:off x="17941649" y="8453201"/>
            <a:ext cx="5078194" cy="1381242"/>
          </a:xfrm>
          <a:prstGeom prst="rect">
            <a:avLst/>
          </a:prstGeom>
        </p:spPr>
        <p:txBody>
          <a:bodyPr>
            <a:spAutoFit/>
          </a:bodyPr>
          <a:lstStyle/>
          <a:p>
            <a:pPr marL="0" indent="0">
              <a:lnSpc>
                <a:spcPct val="80000"/>
              </a:lnSpc>
              <a:spcBef>
                <a:spcPts val="600"/>
              </a:spcBef>
              <a:buClrTx/>
              <a:buSzTx/>
              <a:buNone/>
              <a:defRPr sz="2400" b="1" spc="168">
                <a:solidFill>
                  <a:srgbClr val="000000"/>
                </a:solidFill>
                <a:latin typeface="+mn-lt"/>
                <a:ea typeface="+mn-ea"/>
                <a:cs typeface="+mn-cs"/>
                <a:sym typeface="Helvetica Neue"/>
              </a:defRPr>
            </a:pPr>
            <a:r>
              <a:t>Section Name</a:t>
            </a:r>
          </a:p>
          <a:p>
            <a:pPr marL="0" indent="0">
              <a:lnSpc>
                <a:spcPct val="100000"/>
              </a:lnSpc>
              <a:spcBef>
                <a:spcPts val="1800"/>
              </a:spcBef>
              <a:buClrTx/>
              <a:buSzTx/>
              <a:buNone/>
              <a:defRPr sz="2000">
                <a:solidFill>
                  <a:srgbClr val="000000"/>
                </a:solidFill>
              </a:defRPr>
            </a:pPr>
            <a:r>
              <a:t>Section Description Vivamus sagittis lacus vel augue laoreet rutrum faucibus dolor auctor Nullam id Mattis Vulputate.</a:t>
            </a:r>
          </a:p>
        </p:txBody>
      </p:sp>
      <p:sp>
        <p:nvSpPr>
          <p:cNvPr id="279" name="9"/>
          <p:cNvSpPr txBox="1">
            <a:spLocks noGrp="1"/>
          </p:cNvSpPr>
          <p:nvPr>
            <p:ph type="body" sz="quarter" idx="38"/>
          </p:nvPr>
        </p:nvSpPr>
        <p:spPr>
          <a:xfrm>
            <a:off x="16249505" y="8262701"/>
            <a:ext cx="1466589" cy="1192677"/>
          </a:xfrm>
          <a:prstGeom prst="rect">
            <a:avLst/>
          </a:prstGeom>
        </p:spPr>
        <p:txBody>
          <a:bodyPr anchor="b">
            <a:spAutoFit/>
          </a:bodyPr>
          <a:lstStyle>
            <a:lvl1pPr marL="0" indent="0" algn="r">
              <a:lnSpc>
                <a:spcPct val="100000"/>
              </a:lnSpc>
              <a:spcBef>
                <a:spcPts val="0"/>
              </a:spcBef>
              <a:buClrTx/>
              <a:buSzTx/>
              <a:buNone/>
              <a:defRPr sz="7200" b="1" spc="-144">
                <a:solidFill>
                  <a:srgbClr val="000000"/>
                </a:solidFill>
                <a:latin typeface="+mn-lt"/>
                <a:ea typeface="+mn-ea"/>
                <a:cs typeface="+mn-cs"/>
                <a:sym typeface="Helvetica Neue"/>
              </a:defRPr>
            </a:lvl1pPr>
          </a:lstStyle>
          <a:p>
            <a:r>
              <a:t>9</a:t>
            </a:r>
          </a:p>
        </p:txBody>
      </p:sp>
      <p:sp>
        <p:nvSpPr>
          <p:cNvPr id="280" name="Section Name…"/>
          <p:cNvSpPr txBox="1">
            <a:spLocks noGrp="1"/>
          </p:cNvSpPr>
          <p:nvPr>
            <p:ph type="body" sz="quarter" idx="39"/>
          </p:nvPr>
        </p:nvSpPr>
        <p:spPr>
          <a:xfrm>
            <a:off x="17941649" y="10739024"/>
            <a:ext cx="5078194" cy="1381241"/>
          </a:xfrm>
          <a:prstGeom prst="rect">
            <a:avLst/>
          </a:prstGeom>
        </p:spPr>
        <p:txBody>
          <a:bodyPr>
            <a:spAutoFit/>
          </a:bodyPr>
          <a:lstStyle/>
          <a:p>
            <a:pPr marL="0" indent="0">
              <a:lnSpc>
                <a:spcPct val="80000"/>
              </a:lnSpc>
              <a:spcBef>
                <a:spcPts val="600"/>
              </a:spcBef>
              <a:buClrTx/>
              <a:buSzTx/>
              <a:buNone/>
              <a:defRPr sz="2400" b="1" spc="168">
                <a:solidFill>
                  <a:srgbClr val="000000"/>
                </a:solidFill>
                <a:latin typeface="+mn-lt"/>
                <a:ea typeface="+mn-ea"/>
                <a:cs typeface="+mn-cs"/>
                <a:sym typeface="Helvetica Neue"/>
              </a:defRPr>
            </a:pPr>
            <a:r>
              <a:t>Section Name</a:t>
            </a:r>
          </a:p>
          <a:p>
            <a:pPr marL="0" indent="0">
              <a:lnSpc>
                <a:spcPct val="100000"/>
              </a:lnSpc>
              <a:spcBef>
                <a:spcPts val="1800"/>
              </a:spcBef>
              <a:buClrTx/>
              <a:buSzTx/>
              <a:buNone/>
              <a:defRPr sz="2000">
                <a:solidFill>
                  <a:srgbClr val="000000"/>
                </a:solidFill>
              </a:defRPr>
            </a:pPr>
            <a:r>
              <a:t>Section Description Vivamus sagittis lacus vel augue laoreet rutrum faucibus dolor auctor Nullam id Mattis Vulputate.</a:t>
            </a:r>
          </a:p>
        </p:txBody>
      </p:sp>
      <p:sp>
        <p:nvSpPr>
          <p:cNvPr id="281" name="10"/>
          <p:cNvSpPr txBox="1">
            <a:spLocks noGrp="1"/>
          </p:cNvSpPr>
          <p:nvPr>
            <p:ph type="body" sz="quarter" idx="40"/>
          </p:nvPr>
        </p:nvSpPr>
        <p:spPr>
          <a:xfrm>
            <a:off x="16249505" y="10548524"/>
            <a:ext cx="1466589" cy="1192677"/>
          </a:xfrm>
          <a:prstGeom prst="rect">
            <a:avLst/>
          </a:prstGeom>
        </p:spPr>
        <p:txBody>
          <a:bodyPr anchor="b">
            <a:spAutoFit/>
          </a:bodyPr>
          <a:lstStyle>
            <a:lvl1pPr marL="0" indent="0" algn="r">
              <a:lnSpc>
                <a:spcPct val="100000"/>
              </a:lnSpc>
              <a:spcBef>
                <a:spcPts val="0"/>
              </a:spcBef>
              <a:buClrTx/>
              <a:buSzTx/>
              <a:buNone/>
              <a:defRPr sz="7200" b="1" spc="-144">
                <a:solidFill>
                  <a:srgbClr val="000000"/>
                </a:solidFill>
                <a:latin typeface="+mn-lt"/>
                <a:ea typeface="+mn-ea"/>
                <a:cs typeface="+mn-cs"/>
                <a:sym typeface="Helvetica Neue"/>
              </a:defRPr>
            </a:lvl1pPr>
          </a:lstStyle>
          <a:p>
            <a:r>
              <a:t>10</a:t>
            </a:r>
          </a:p>
        </p:txBody>
      </p:sp>
      <p:sp>
        <p:nvSpPr>
          <p:cNvPr id="282"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Welcome Message">
    <p:spTree>
      <p:nvGrpSpPr>
        <p:cNvPr id="1" name=""/>
        <p:cNvGrpSpPr/>
        <p:nvPr/>
      </p:nvGrpSpPr>
      <p:grpSpPr>
        <a:xfrm>
          <a:off x="0" y="0"/>
          <a:ext cx="0" cy="0"/>
          <a:chOff x="0" y="0"/>
          <a:chExt cx="0" cy="0"/>
        </a:xfrm>
      </p:grpSpPr>
      <p:sp>
        <p:nvSpPr>
          <p:cNvPr id="289" name="Image"/>
          <p:cNvSpPr>
            <a:spLocks noGrp="1"/>
          </p:cNvSpPr>
          <p:nvPr>
            <p:ph type="pic" idx="21"/>
          </p:nvPr>
        </p:nvSpPr>
        <p:spPr>
          <a:xfrm>
            <a:off x="-4134381" y="922634"/>
            <a:ext cx="21143034" cy="11902284"/>
          </a:xfrm>
          <a:prstGeom prst="rect">
            <a:avLst/>
          </a:prstGeom>
        </p:spPr>
        <p:txBody>
          <a:bodyPr lIns="91439" tIns="45719" rIns="91439" bIns="45719">
            <a:noAutofit/>
          </a:bodyPr>
          <a:lstStyle/>
          <a:p>
            <a:endParaRPr/>
          </a:p>
        </p:txBody>
      </p:sp>
      <p:sp>
        <p:nvSpPr>
          <p:cNvPr id="290" name="Line"/>
          <p:cNvSpPr/>
          <p:nvPr/>
        </p:nvSpPr>
        <p:spPr>
          <a:xfrm>
            <a:off x="12423984" y="935335"/>
            <a:ext cx="11050087" cy="1"/>
          </a:xfrm>
          <a:prstGeom prst="line">
            <a:avLst/>
          </a:prstGeom>
          <a:ln w="25400">
            <a:solidFill>
              <a:srgbClr val="000000"/>
            </a:solidFill>
            <a:miter lim="400000"/>
          </a:ln>
        </p:spPr>
        <p:txBody>
          <a:bodyPr lIns="50800" tIns="50800" rIns="50800" bIns="50800" anchor="ctr"/>
          <a:lstStyle/>
          <a:p>
            <a:pPr algn="ctr"/>
            <a:endParaRPr/>
          </a:p>
        </p:txBody>
      </p:sp>
      <p:sp>
        <p:nvSpPr>
          <p:cNvPr id="291" name="Line"/>
          <p:cNvSpPr/>
          <p:nvPr/>
        </p:nvSpPr>
        <p:spPr>
          <a:xfrm>
            <a:off x="12423984" y="6599625"/>
            <a:ext cx="11050087" cy="1"/>
          </a:xfrm>
          <a:prstGeom prst="line">
            <a:avLst/>
          </a:prstGeom>
          <a:ln w="25400">
            <a:solidFill>
              <a:srgbClr val="000000"/>
            </a:solidFill>
            <a:miter lim="400000"/>
          </a:ln>
        </p:spPr>
        <p:txBody>
          <a:bodyPr lIns="50800" tIns="50800" rIns="50800" bIns="50800" anchor="ctr"/>
          <a:lstStyle/>
          <a:p>
            <a:pPr algn="ctr"/>
            <a:endParaRPr/>
          </a:p>
        </p:txBody>
      </p:sp>
      <p:sp>
        <p:nvSpPr>
          <p:cNvPr id="292" name="Line"/>
          <p:cNvSpPr/>
          <p:nvPr/>
        </p:nvSpPr>
        <p:spPr>
          <a:xfrm>
            <a:off x="12423984" y="12815589"/>
            <a:ext cx="11050087" cy="1"/>
          </a:xfrm>
          <a:prstGeom prst="line">
            <a:avLst/>
          </a:prstGeom>
          <a:ln w="19050">
            <a:solidFill>
              <a:srgbClr val="000000"/>
            </a:solidFill>
            <a:miter lim="400000"/>
          </a:ln>
        </p:spPr>
        <p:txBody>
          <a:bodyPr lIns="50800" tIns="50800" rIns="50800" bIns="50800" anchor="ctr"/>
          <a:lstStyle/>
          <a:p>
            <a:pPr algn="ctr"/>
            <a:endParaRPr/>
          </a:p>
        </p:txBody>
      </p:sp>
      <p:sp>
        <p:nvSpPr>
          <p:cNvPr id="293" name="Title Text"/>
          <p:cNvSpPr txBox="1">
            <a:spLocks noGrp="1"/>
          </p:cNvSpPr>
          <p:nvPr>
            <p:ph type="title"/>
          </p:nvPr>
        </p:nvSpPr>
        <p:spPr>
          <a:xfrm>
            <a:off x="12423984" y="1138535"/>
            <a:ext cx="10140152" cy="5257891"/>
          </a:xfrm>
          <a:prstGeom prst="rect">
            <a:avLst/>
          </a:prstGeom>
        </p:spPr>
        <p:txBody>
          <a:bodyPr/>
          <a:lstStyle>
            <a:lvl1pPr>
              <a:defRPr>
                <a:solidFill>
                  <a:srgbClr val="000000"/>
                </a:solidFill>
              </a:defRPr>
            </a:lvl1pPr>
          </a:lstStyle>
          <a:p>
            <a:r>
              <a:t>Title Text</a:t>
            </a:r>
          </a:p>
        </p:txBody>
      </p:sp>
      <p:sp>
        <p:nvSpPr>
          <p:cNvPr id="294" name="Body Level One…"/>
          <p:cNvSpPr txBox="1">
            <a:spLocks noGrp="1"/>
          </p:cNvSpPr>
          <p:nvPr>
            <p:ph type="body" sz="quarter" idx="1"/>
          </p:nvPr>
        </p:nvSpPr>
        <p:spPr>
          <a:xfrm>
            <a:off x="12423984" y="7069525"/>
            <a:ext cx="10140152" cy="3512206"/>
          </a:xfrm>
          <a:prstGeom prst="rect">
            <a:avLst/>
          </a:prstGeom>
        </p:spPr>
        <p:txBody>
          <a:bodyPr/>
          <a:lstStyle>
            <a:lvl1pPr marL="0" indent="0">
              <a:lnSpc>
                <a:spcPct val="100000"/>
              </a:lnSpc>
              <a:spcBef>
                <a:spcPts val="3600"/>
              </a:spcBef>
              <a:buClrTx/>
              <a:buSzTx/>
              <a:buNone/>
              <a:defRPr>
                <a:solidFill>
                  <a:srgbClr val="000000"/>
                </a:solidFill>
              </a:defRPr>
            </a:lvl1pPr>
            <a:lvl2pPr marL="0" indent="0">
              <a:lnSpc>
                <a:spcPct val="100000"/>
              </a:lnSpc>
              <a:spcBef>
                <a:spcPts val="3600"/>
              </a:spcBef>
              <a:buClrTx/>
              <a:buSzTx/>
              <a:buNone/>
              <a:defRPr>
                <a:solidFill>
                  <a:srgbClr val="000000"/>
                </a:solidFill>
              </a:defRPr>
            </a:lvl2pPr>
            <a:lvl3pPr marL="0" indent="0">
              <a:lnSpc>
                <a:spcPct val="100000"/>
              </a:lnSpc>
              <a:spcBef>
                <a:spcPts val="3600"/>
              </a:spcBef>
              <a:buClrTx/>
              <a:buSzTx/>
              <a:buNone/>
              <a:defRPr>
                <a:solidFill>
                  <a:srgbClr val="000000"/>
                </a:solidFill>
              </a:defRPr>
            </a:lvl3pPr>
            <a:lvl4pPr marL="0" indent="0">
              <a:lnSpc>
                <a:spcPct val="100000"/>
              </a:lnSpc>
              <a:spcBef>
                <a:spcPts val="3600"/>
              </a:spcBef>
              <a:buClrTx/>
              <a:buSzTx/>
              <a:buNone/>
              <a:defRPr>
                <a:solidFill>
                  <a:srgbClr val="000000"/>
                </a:solidFill>
              </a:defRPr>
            </a:lvl4pPr>
            <a:lvl5pPr marL="0" indent="0">
              <a:lnSpc>
                <a:spcPct val="100000"/>
              </a:lnSpc>
              <a:spcBef>
                <a:spcPts val="3600"/>
              </a:spcBef>
              <a:buClrTx/>
              <a:buSz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95" name="Rectangle"/>
          <p:cNvSpPr/>
          <p:nvPr/>
        </p:nvSpPr>
        <p:spPr>
          <a:xfrm>
            <a:off x="913728"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296" name="Rectangle"/>
          <p:cNvSpPr/>
          <p:nvPr/>
        </p:nvSpPr>
        <p:spPr>
          <a:xfrm>
            <a:off x="12425607" y="922635"/>
            <a:ext cx="529265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297" name="Rectangle"/>
          <p:cNvSpPr/>
          <p:nvPr/>
        </p:nvSpPr>
        <p:spPr>
          <a:xfrm>
            <a:off x="12425607" y="6599625"/>
            <a:ext cx="52959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298" name="Exec Name…"/>
          <p:cNvSpPr txBox="1">
            <a:spLocks noGrp="1"/>
          </p:cNvSpPr>
          <p:nvPr>
            <p:ph type="body" sz="quarter" idx="22"/>
          </p:nvPr>
        </p:nvSpPr>
        <p:spPr>
          <a:xfrm>
            <a:off x="12423984" y="11491665"/>
            <a:ext cx="4833193" cy="831090"/>
          </a:xfrm>
          <a:prstGeom prst="rect">
            <a:avLst/>
          </a:prstGeom>
        </p:spPr>
        <p:txBody>
          <a:bodyPr anchor="b">
            <a:spAutoFit/>
          </a:bodyPr>
          <a:lstStyle/>
          <a:p>
            <a:pPr marL="0" indent="0">
              <a:lnSpc>
                <a:spcPct val="100000"/>
              </a:lnSpc>
              <a:spcBef>
                <a:spcPts val="600"/>
              </a:spcBef>
              <a:buClrTx/>
              <a:buSzTx/>
              <a:buNone/>
              <a:defRPr sz="2800" b="1" spc="196">
                <a:solidFill>
                  <a:srgbClr val="000000"/>
                </a:solidFill>
                <a:latin typeface="+mn-lt"/>
                <a:ea typeface="+mn-ea"/>
                <a:cs typeface="+mn-cs"/>
                <a:sym typeface="Helvetica Neue"/>
              </a:defRPr>
            </a:pPr>
            <a:r>
              <a:t>Exec Name</a:t>
            </a:r>
          </a:p>
          <a:p>
            <a:pPr marL="0" indent="0">
              <a:lnSpc>
                <a:spcPct val="100000"/>
              </a:lnSpc>
              <a:spcBef>
                <a:spcPts val="0"/>
              </a:spcBef>
              <a:buClrTx/>
              <a:buSzTx/>
              <a:buNone/>
              <a:defRPr sz="2000" spc="140">
                <a:solidFill>
                  <a:srgbClr val="000000"/>
                </a:solidFill>
                <a:latin typeface="+mn-lt"/>
                <a:ea typeface="+mn-ea"/>
                <a:cs typeface="+mn-cs"/>
                <a:sym typeface="Helvetica Neue"/>
              </a:defRPr>
            </a:pPr>
            <a:r>
              <a:t>Exec Title</a:t>
            </a:r>
          </a:p>
        </p:txBody>
      </p:sp>
      <p:sp>
        <p:nvSpPr>
          <p:cNvPr id="299"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Speakers copy">
    <p:spTree>
      <p:nvGrpSpPr>
        <p:cNvPr id="1" name=""/>
        <p:cNvGrpSpPr/>
        <p:nvPr/>
      </p:nvGrpSpPr>
      <p:grpSpPr>
        <a:xfrm>
          <a:off x="0" y="0"/>
          <a:ext cx="0" cy="0"/>
          <a:chOff x="0" y="0"/>
          <a:chExt cx="0" cy="0"/>
        </a:xfrm>
      </p:grpSpPr>
      <p:sp>
        <p:nvSpPr>
          <p:cNvPr id="306" name="Image"/>
          <p:cNvSpPr>
            <a:spLocks noGrp="1"/>
          </p:cNvSpPr>
          <p:nvPr>
            <p:ph type="pic" sz="quarter" idx="21"/>
          </p:nvPr>
        </p:nvSpPr>
        <p:spPr>
          <a:xfrm>
            <a:off x="-1001897" y="4567535"/>
            <a:ext cx="9121187" cy="5143367"/>
          </a:xfrm>
          <a:prstGeom prst="rect">
            <a:avLst/>
          </a:prstGeom>
        </p:spPr>
        <p:txBody>
          <a:bodyPr lIns="91439" tIns="45719" rIns="91439" bIns="45719">
            <a:noAutofit/>
          </a:bodyPr>
          <a:lstStyle/>
          <a:p>
            <a:endParaRPr/>
          </a:p>
        </p:txBody>
      </p:sp>
      <p:sp>
        <p:nvSpPr>
          <p:cNvPr id="307" name="Line"/>
          <p:cNvSpPr/>
          <p:nvPr/>
        </p:nvSpPr>
        <p:spPr>
          <a:xfrm>
            <a:off x="909935" y="935335"/>
            <a:ext cx="22564131" cy="1"/>
          </a:xfrm>
          <a:prstGeom prst="line">
            <a:avLst/>
          </a:prstGeom>
          <a:ln w="25400">
            <a:solidFill>
              <a:srgbClr val="000000"/>
            </a:solidFill>
            <a:miter lim="400000"/>
          </a:ln>
        </p:spPr>
        <p:txBody>
          <a:bodyPr lIns="50800" tIns="50800" rIns="50800" bIns="50800" anchor="ctr"/>
          <a:lstStyle/>
          <a:p>
            <a:pPr algn="ctr"/>
            <a:endParaRPr/>
          </a:p>
        </p:txBody>
      </p:sp>
      <p:sp>
        <p:nvSpPr>
          <p:cNvPr id="308" name="Line"/>
          <p:cNvSpPr/>
          <p:nvPr/>
        </p:nvSpPr>
        <p:spPr>
          <a:xfrm>
            <a:off x="909935" y="12815589"/>
            <a:ext cx="22564131" cy="1"/>
          </a:xfrm>
          <a:prstGeom prst="line">
            <a:avLst/>
          </a:prstGeom>
          <a:ln w="19050">
            <a:solidFill>
              <a:srgbClr val="000000"/>
            </a:solidFill>
            <a:miter lim="400000"/>
          </a:ln>
        </p:spPr>
        <p:txBody>
          <a:bodyPr lIns="50800" tIns="50800" rIns="50800" bIns="50800" anchor="ctr"/>
          <a:lstStyle/>
          <a:p>
            <a:pPr algn="ctr"/>
            <a:endParaRPr/>
          </a:p>
        </p:txBody>
      </p:sp>
      <p:sp>
        <p:nvSpPr>
          <p:cNvPr id="309" name="Title Text"/>
          <p:cNvSpPr txBox="1">
            <a:spLocks noGrp="1"/>
          </p:cNvSpPr>
          <p:nvPr>
            <p:ph type="title"/>
          </p:nvPr>
        </p:nvSpPr>
        <p:spPr>
          <a:xfrm>
            <a:off x="909935" y="1138535"/>
            <a:ext cx="18611026" cy="2400300"/>
          </a:xfrm>
          <a:prstGeom prst="rect">
            <a:avLst/>
          </a:prstGeom>
        </p:spPr>
        <p:txBody>
          <a:bodyPr/>
          <a:lstStyle>
            <a:lvl1pPr>
              <a:defRPr>
                <a:solidFill>
                  <a:srgbClr val="000000"/>
                </a:solidFill>
              </a:defRPr>
            </a:lvl1pPr>
          </a:lstStyle>
          <a:p>
            <a:r>
              <a:t>Title Text</a:t>
            </a:r>
          </a:p>
        </p:txBody>
      </p:sp>
      <p:sp>
        <p:nvSpPr>
          <p:cNvPr id="310" name="Rectangle"/>
          <p:cNvSpPr/>
          <p:nvPr/>
        </p:nvSpPr>
        <p:spPr>
          <a:xfrm>
            <a:off x="909935"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311" name="Rectangle"/>
          <p:cNvSpPr/>
          <p:nvPr/>
        </p:nvSpPr>
        <p:spPr>
          <a:xfrm>
            <a:off x="909935" y="4567535"/>
            <a:ext cx="3378201" cy="1360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312" name="Speaker Name…"/>
          <p:cNvSpPr txBox="1">
            <a:spLocks noGrp="1"/>
          </p:cNvSpPr>
          <p:nvPr>
            <p:ph type="body" sz="quarter" idx="22"/>
          </p:nvPr>
        </p:nvSpPr>
        <p:spPr>
          <a:xfrm>
            <a:off x="914400" y="10465891"/>
            <a:ext cx="4838056" cy="1403300"/>
          </a:xfrm>
          <a:prstGeom prst="rect">
            <a:avLst/>
          </a:prstGeom>
        </p:spPr>
        <p:txBody>
          <a:bodyPr>
            <a:spAutoFit/>
          </a:bodyPr>
          <a:lstStyle/>
          <a:p>
            <a:pPr marL="0" indent="0">
              <a:lnSpc>
                <a:spcPct val="100000"/>
              </a:lnSpc>
              <a:spcBef>
                <a:spcPts val="1000"/>
              </a:spcBef>
              <a:buClrTx/>
              <a:buSzTx/>
              <a:buNone/>
              <a:defRPr b="1" spc="252">
                <a:solidFill>
                  <a:srgbClr val="000000"/>
                </a:solidFill>
                <a:latin typeface="+mn-lt"/>
                <a:ea typeface="+mn-ea"/>
                <a:cs typeface="+mn-cs"/>
                <a:sym typeface="Helvetica Neue"/>
              </a:defRPr>
            </a:pPr>
            <a:r>
              <a:t>Speaker Name</a:t>
            </a:r>
          </a:p>
          <a:p>
            <a:pPr marL="0" indent="0">
              <a:lnSpc>
                <a:spcPct val="100000"/>
              </a:lnSpc>
              <a:spcBef>
                <a:spcPts val="600"/>
              </a:spcBef>
              <a:buClrTx/>
              <a:buSzTx/>
              <a:buNone/>
              <a:defRPr sz="2200" b="1" spc="154">
                <a:solidFill>
                  <a:srgbClr val="000000"/>
                </a:solidFill>
                <a:latin typeface="+mn-lt"/>
                <a:ea typeface="+mn-ea"/>
                <a:cs typeface="+mn-cs"/>
                <a:sym typeface="Helvetica Neue"/>
              </a:defRPr>
            </a:pPr>
            <a:r>
              <a:t>Speaker Title</a:t>
            </a:r>
          </a:p>
          <a:p>
            <a:pPr marL="0" indent="0">
              <a:lnSpc>
                <a:spcPct val="100000"/>
              </a:lnSpc>
              <a:spcBef>
                <a:spcPts val="0"/>
              </a:spcBef>
              <a:buClrTx/>
              <a:buSzTx/>
              <a:buNone/>
              <a:defRPr sz="1800" spc="126">
                <a:solidFill>
                  <a:srgbClr val="000000"/>
                </a:solidFill>
                <a:latin typeface="+mn-lt"/>
                <a:ea typeface="+mn-ea"/>
                <a:cs typeface="+mn-cs"/>
                <a:sym typeface="Helvetica Neue"/>
              </a:defRPr>
            </a:pPr>
            <a:r>
              <a:t>Department Title</a:t>
            </a:r>
          </a:p>
        </p:txBody>
      </p:sp>
      <p:sp>
        <p:nvSpPr>
          <p:cNvPr id="313" name="Line"/>
          <p:cNvSpPr/>
          <p:nvPr/>
        </p:nvSpPr>
        <p:spPr>
          <a:xfrm>
            <a:off x="909935" y="10224591"/>
            <a:ext cx="5297488" cy="1"/>
          </a:xfrm>
          <a:prstGeom prst="line">
            <a:avLst/>
          </a:prstGeom>
          <a:ln w="25400">
            <a:solidFill>
              <a:srgbClr val="000000"/>
            </a:solidFill>
            <a:miter lim="400000"/>
          </a:ln>
        </p:spPr>
        <p:txBody>
          <a:bodyPr lIns="50800" tIns="50800" rIns="50800" bIns="50800" anchor="ctr"/>
          <a:lstStyle/>
          <a:p>
            <a:pPr algn="ctr"/>
            <a:endParaRPr/>
          </a:p>
        </p:txBody>
      </p:sp>
      <p:sp>
        <p:nvSpPr>
          <p:cNvPr id="314" name="Rectangle"/>
          <p:cNvSpPr/>
          <p:nvPr/>
        </p:nvSpPr>
        <p:spPr>
          <a:xfrm>
            <a:off x="909935" y="10211891"/>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315" name="Image"/>
          <p:cNvSpPr>
            <a:spLocks noGrp="1"/>
          </p:cNvSpPr>
          <p:nvPr>
            <p:ph type="pic" sz="quarter" idx="23"/>
          </p:nvPr>
        </p:nvSpPr>
        <p:spPr>
          <a:xfrm>
            <a:off x="4752709" y="4567535"/>
            <a:ext cx="9121423" cy="5143367"/>
          </a:xfrm>
          <a:prstGeom prst="rect">
            <a:avLst/>
          </a:prstGeom>
        </p:spPr>
        <p:txBody>
          <a:bodyPr lIns="91439" tIns="45719" rIns="91439" bIns="45719">
            <a:noAutofit/>
          </a:bodyPr>
          <a:lstStyle/>
          <a:p>
            <a:endParaRPr/>
          </a:p>
        </p:txBody>
      </p:sp>
      <p:sp>
        <p:nvSpPr>
          <p:cNvPr id="316" name="Rectangle"/>
          <p:cNvSpPr/>
          <p:nvPr/>
        </p:nvSpPr>
        <p:spPr>
          <a:xfrm>
            <a:off x="6664659" y="4567535"/>
            <a:ext cx="3378201" cy="1360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317" name="Speaker Name…"/>
          <p:cNvSpPr txBox="1">
            <a:spLocks noGrp="1"/>
          </p:cNvSpPr>
          <p:nvPr>
            <p:ph type="body" sz="quarter" idx="24"/>
          </p:nvPr>
        </p:nvSpPr>
        <p:spPr>
          <a:xfrm>
            <a:off x="6669123" y="10440491"/>
            <a:ext cx="4838057" cy="1403300"/>
          </a:xfrm>
          <a:prstGeom prst="rect">
            <a:avLst/>
          </a:prstGeom>
        </p:spPr>
        <p:txBody>
          <a:bodyPr>
            <a:spAutoFit/>
          </a:bodyPr>
          <a:lstStyle/>
          <a:p>
            <a:pPr marL="0" indent="0">
              <a:lnSpc>
                <a:spcPct val="100000"/>
              </a:lnSpc>
              <a:spcBef>
                <a:spcPts val="1000"/>
              </a:spcBef>
              <a:buClrTx/>
              <a:buSzTx/>
              <a:buNone/>
              <a:defRPr b="1" spc="252">
                <a:solidFill>
                  <a:srgbClr val="000000"/>
                </a:solidFill>
                <a:latin typeface="+mn-lt"/>
                <a:ea typeface="+mn-ea"/>
                <a:cs typeface="+mn-cs"/>
                <a:sym typeface="Helvetica Neue"/>
              </a:defRPr>
            </a:pPr>
            <a:r>
              <a:t>Speaker Name</a:t>
            </a:r>
          </a:p>
          <a:p>
            <a:pPr marL="0" indent="0">
              <a:lnSpc>
                <a:spcPct val="100000"/>
              </a:lnSpc>
              <a:spcBef>
                <a:spcPts val="600"/>
              </a:spcBef>
              <a:buClrTx/>
              <a:buSzTx/>
              <a:buNone/>
              <a:defRPr sz="2200" b="1" spc="154">
                <a:solidFill>
                  <a:srgbClr val="000000"/>
                </a:solidFill>
                <a:latin typeface="+mn-lt"/>
                <a:ea typeface="+mn-ea"/>
                <a:cs typeface="+mn-cs"/>
                <a:sym typeface="Helvetica Neue"/>
              </a:defRPr>
            </a:pPr>
            <a:r>
              <a:t>Speaker Title</a:t>
            </a:r>
          </a:p>
          <a:p>
            <a:pPr marL="0" indent="0">
              <a:lnSpc>
                <a:spcPct val="100000"/>
              </a:lnSpc>
              <a:spcBef>
                <a:spcPts val="0"/>
              </a:spcBef>
              <a:buClrTx/>
              <a:buSzTx/>
              <a:buNone/>
              <a:defRPr sz="1800" spc="126">
                <a:solidFill>
                  <a:srgbClr val="000000"/>
                </a:solidFill>
                <a:latin typeface="+mn-lt"/>
                <a:ea typeface="+mn-ea"/>
                <a:cs typeface="+mn-cs"/>
                <a:sym typeface="Helvetica Neue"/>
              </a:defRPr>
            </a:pPr>
            <a:r>
              <a:t>Department Title</a:t>
            </a:r>
          </a:p>
        </p:txBody>
      </p:sp>
      <p:sp>
        <p:nvSpPr>
          <p:cNvPr id="318" name="Line"/>
          <p:cNvSpPr/>
          <p:nvPr/>
        </p:nvSpPr>
        <p:spPr>
          <a:xfrm>
            <a:off x="6664659" y="10199191"/>
            <a:ext cx="5297488" cy="1"/>
          </a:xfrm>
          <a:prstGeom prst="line">
            <a:avLst/>
          </a:prstGeom>
          <a:ln w="25400">
            <a:solidFill>
              <a:srgbClr val="000000"/>
            </a:solidFill>
            <a:miter lim="400000"/>
          </a:ln>
        </p:spPr>
        <p:txBody>
          <a:bodyPr lIns="50800" tIns="50800" rIns="50800" bIns="50800" anchor="ctr"/>
          <a:lstStyle/>
          <a:p>
            <a:pPr algn="ctr"/>
            <a:endParaRPr/>
          </a:p>
        </p:txBody>
      </p:sp>
      <p:sp>
        <p:nvSpPr>
          <p:cNvPr id="319" name="Rectangle"/>
          <p:cNvSpPr/>
          <p:nvPr/>
        </p:nvSpPr>
        <p:spPr>
          <a:xfrm>
            <a:off x="6664659" y="10186491"/>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320" name="Image"/>
          <p:cNvSpPr>
            <a:spLocks noGrp="1"/>
          </p:cNvSpPr>
          <p:nvPr>
            <p:ph type="pic" sz="quarter" idx="25"/>
          </p:nvPr>
        </p:nvSpPr>
        <p:spPr>
          <a:xfrm>
            <a:off x="10505927" y="4567535"/>
            <a:ext cx="9121188" cy="5143367"/>
          </a:xfrm>
          <a:prstGeom prst="rect">
            <a:avLst/>
          </a:prstGeom>
        </p:spPr>
        <p:txBody>
          <a:bodyPr lIns="91439" tIns="45719" rIns="91439" bIns="45719">
            <a:noAutofit/>
          </a:bodyPr>
          <a:lstStyle/>
          <a:p>
            <a:endParaRPr/>
          </a:p>
        </p:txBody>
      </p:sp>
      <p:sp>
        <p:nvSpPr>
          <p:cNvPr id="321" name="Rectangle"/>
          <p:cNvSpPr/>
          <p:nvPr/>
        </p:nvSpPr>
        <p:spPr>
          <a:xfrm>
            <a:off x="12417759" y="4567535"/>
            <a:ext cx="3378201" cy="1360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322" name="Speaker Name…"/>
          <p:cNvSpPr txBox="1">
            <a:spLocks noGrp="1"/>
          </p:cNvSpPr>
          <p:nvPr>
            <p:ph type="body" sz="quarter" idx="26"/>
          </p:nvPr>
        </p:nvSpPr>
        <p:spPr>
          <a:xfrm>
            <a:off x="12422223" y="10440491"/>
            <a:ext cx="4838057" cy="1403300"/>
          </a:xfrm>
          <a:prstGeom prst="rect">
            <a:avLst/>
          </a:prstGeom>
        </p:spPr>
        <p:txBody>
          <a:bodyPr>
            <a:spAutoFit/>
          </a:bodyPr>
          <a:lstStyle/>
          <a:p>
            <a:pPr marL="0" indent="0">
              <a:lnSpc>
                <a:spcPct val="100000"/>
              </a:lnSpc>
              <a:spcBef>
                <a:spcPts val="1000"/>
              </a:spcBef>
              <a:buClrTx/>
              <a:buSzTx/>
              <a:buNone/>
              <a:defRPr b="1" spc="252">
                <a:solidFill>
                  <a:srgbClr val="000000"/>
                </a:solidFill>
                <a:latin typeface="+mn-lt"/>
                <a:ea typeface="+mn-ea"/>
                <a:cs typeface="+mn-cs"/>
                <a:sym typeface="Helvetica Neue"/>
              </a:defRPr>
            </a:pPr>
            <a:r>
              <a:t>Speaker Name</a:t>
            </a:r>
          </a:p>
          <a:p>
            <a:pPr marL="0" indent="0">
              <a:lnSpc>
                <a:spcPct val="100000"/>
              </a:lnSpc>
              <a:spcBef>
                <a:spcPts val="600"/>
              </a:spcBef>
              <a:buClrTx/>
              <a:buSzTx/>
              <a:buNone/>
              <a:defRPr sz="2200" b="1" spc="154">
                <a:solidFill>
                  <a:srgbClr val="000000"/>
                </a:solidFill>
                <a:latin typeface="+mn-lt"/>
                <a:ea typeface="+mn-ea"/>
                <a:cs typeface="+mn-cs"/>
                <a:sym typeface="Helvetica Neue"/>
              </a:defRPr>
            </a:pPr>
            <a:r>
              <a:t>Speaker Title</a:t>
            </a:r>
          </a:p>
          <a:p>
            <a:pPr marL="0" indent="0">
              <a:lnSpc>
                <a:spcPct val="100000"/>
              </a:lnSpc>
              <a:spcBef>
                <a:spcPts val="0"/>
              </a:spcBef>
              <a:buClrTx/>
              <a:buSzTx/>
              <a:buNone/>
              <a:defRPr sz="1800" spc="126">
                <a:solidFill>
                  <a:srgbClr val="000000"/>
                </a:solidFill>
                <a:latin typeface="+mn-lt"/>
                <a:ea typeface="+mn-ea"/>
                <a:cs typeface="+mn-cs"/>
                <a:sym typeface="Helvetica Neue"/>
              </a:defRPr>
            </a:pPr>
            <a:r>
              <a:t>Department Title</a:t>
            </a:r>
          </a:p>
        </p:txBody>
      </p:sp>
      <p:sp>
        <p:nvSpPr>
          <p:cNvPr id="323" name="Line"/>
          <p:cNvSpPr/>
          <p:nvPr/>
        </p:nvSpPr>
        <p:spPr>
          <a:xfrm>
            <a:off x="12417759" y="10199191"/>
            <a:ext cx="5297488" cy="1"/>
          </a:xfrm>
          <a:prstGeom prst="line">
            <a:avLst/>
          </a:prstGeom>
          <a:ln w="25400">
            <a:solidFill>
              <a:srgbClr val="000000"/>
            </a:solidFill>
            <a:miter lim="400000"/>
          </a:ln>
        </p:spPr>
        <p:txBody>
          <a:bodyPr lIns="50800" tIns="50800" rIns="50800" bIns="50800" anchor="ctr"/>
          <a:lstStyle/>
          <a:p>
            <a:pPr algn="ctr"/>
            <a:endParaRPr/>
          </a:p>
        </p:txBody>
      </p:sp>
      <p:sp>
        <p:nvSpPr>
          <p:cNvPr id="324" name="Rectangle"/>
          <p:cNvSpPr/>
          <p:nvPr/>
        </p:nvSpPr>
        <p:spPr>
          <a:xfrm>
            <a:off x="12417759" y="10186491"/>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325" name="Image"/>
          <p:cNvSpPr>
            <a:spLocks noGrp="1"/>
          </p:cNvSpPr>
          <p:nvPr>
            <p:ph type="pic" sz="quarter" idx="27"/>
          </p:nvPr>
        </p:nvSpPr>
        <p:spPr>
          <a:xfrm>
            <a:off x="16258089" y="4567535"/>
            <a:ext cx="9121773" cy="5143367"/>
          </a:xfrm>
          <a:prstGeom prst="rect">
            <a:avLst/>
          </a:prstGeom>
        </p:spPr>
        <p:txBody>
          <a:bodyPr lIns="91439" tIns="45719" rIns="91439" bIns="45719">
            <a:noAutofit/>
          </a:bodyPr>
          <a:lstStyle/>
          <a:p>
            <a:endParaRPr/>
          </a:p>
        </p:txBody>
      </p:sp>
      <p:sp>
        <p:nvSpPr>
          <p:cNvPr id="326" name="Rectangle"/>
          <p:cNvSpPr/>
          <p:nvPr/>
        </p:nvSpPr>
        <p:spPr>
          <a:xfrm>
            <a:off x="18170214" y="4567535"/>
            <a:ext cx="3378201" cy="1360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327" name="Speaker Name…"/>
          <p:cNvSpPr txBox="1">
            <a:spLocks noGrp="1"/>
          </p:cNvSpPr>
          <p:nvPr>
            <p:ph type="body" sz="quarter" idx="28"/>
          </p:nvPr>
        </p:nvSpPr>
        <p:spPr>
          <a:xfrm>
            <a:off x="18174679" y="10440491"/>
            <a:ext cx="4838056" cy="1403300"/>
          </a:xfrm>
          <a:prstGeom prst="rect">
            <a:avLst/>
          </a:prstGeom>
        </p:spPr>
        <p:txBody>
          <a:bodyPr>
            <a:spAutoFit/>
          </a:bodyPr>
          <a:lstStyle/>
          <a:p>
            <a:pPr marL="0" indent="0">
              <a:lnSpc>
                <a:spcPct val="100000"/>
              </a:lnSpc>
              <a:spcBef>
                <a:spcPts val="1000"/>
              </a:spcBef>
              <a:buClrTx/>
              <a:buSzTx/>
              <a:buNone/>
              <a:defRPr b="1" spc="252">
                <a:solidFill>
                  <a:srgbClr val="000000"/>
                </a:solidFill>
                <a:latin typeface="+mn-lt"/>
                <a:ea typeface="+mn-ea"/>
                <a:cs typeface="+mn-cs"/>
                <a:sym typeface="Helvetica Neue"/>
              </a:defRPr>
            </a:pPr>
            <a:r>
              <a:t>Speaker Name</a:t>
            </a:r>
          </a:p>
          <a:p>
            <a:pPr marL="0" indent="0">
              <a:lnSpc>
                <a:spcPct val="100000"/>
              </a:lnSpc>
              <a:spcBef>
                <a:spcPts val="600"/>
              </a:spcBef>
              <a:buClrTx/>
              <a:buSzTx/>
              <a:buNone/>
              <a:defRPr sz="2200" b="1" spc="154">
                <a:solidFill>
                  <a:srgbClr val="000000"/>
                </a:solidFill>
                <a:latin typeface="+mn-lt"/>
                <a:ea typeface="+mn-ea"/>
                <a:cs typeface="+mn-cs"/>
                <a:sym typeface="Helvetica Neue"/>
              </a:defRPr>
            </a:pPr>
            <a:r>
              <a:t>Speaker Title</a:t>
            </a:r>
          </a:p>
          <a:p>
            <a:pPr marL="0" indent="0">
              <a:lnSpc>
                <a:spcPct val="100000"/>
              </a:lnSpc>
              <a:spcBef>
                <a:spcPts val="0"/>
              </a:spcBef>
              <a:buClrTx/>
              <a:buSzTx/>
              <a:buNone/>
              <a:defRPr sz="1800" spc="126">
                <a:solidFill>
                  <a:srgbClr val="000000"/>
                </a:solidFill>
                <a:latin typeface="+mn-lt"/>
                <a:ea typeface="+mn-ea"/>
                <a:cs typeface="+mn-cs"/>
                <a:sym typeface="Helvetica Neue"/>
              </a:defRPr>
            </a:pPr>
            <a:r>
              <a:t>Department Title</a:t>
            </a:r>
          </a:p>
        </p:txBody>
      </p:sp>
      <p:sp>
        <p:nvSpPr>
          <p:cNvPr id="328" name="Line"/>
          <p:cNvSpPr/>
          <p:nvPr/>
        </p:nvSpPr>
        <p:spPr>
          <a:xfrm>
            <a:off x="18170214" y="10199191"/>
            <a:ext cx="5297489" cy="1"/>
          </a:xfrm>
          <a:prstGeom prst="line">
            <a:avLst/>
          </a:prstGeom>
          <a:ln w="25400">
            <a:solidFill>
              <a:srgbClr val="000000"/>
            </a:solidFill>
            <a:miter lim="400000"/>
          </a:ln>
        </p:spPr>
        <p:txBody>
          <a:bodyPr lIns="50800" tIns="50800" rIns="50800" bIns="50800" anchor="ctr"/>
          <a:lstStyle/>
          <a:p>
            <a:pPr algn="ctr"/>
            <a:endParaRPr/>
          </a:p>
        </p:txBody>
      </p:sp>
      <p:sp>
        <p:nvSpPr>
          <p:cNvPr id="329" name="Rectangle"/>
          <p:cNvSpPr/>
          <p:nvPr/>
        </p:nvSpPr>
        <p:spPr>
          <a:xfrm>
            <a:off x="18170214" y="10186491"/>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330"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337" name="Line"/>
          <p:cNvSpPr/>
          <p:nvPr/>
        </p:nvSpPr>
        <p:spPr>
          <a:xfrm>
            <a:off x="909935" y="935335"/>
            <a:ext cx="14896308" cy="1"/>
          </a:xfrm>
          <a:prstGeom prst="line">
            <a:avLst/>
          </a:prstGeom>
          <a:ln w="25400">
            <a:solidFill>
              <a:srgbClr val="000000"/>
            </a:solidFill>
            <a:miter lim="400000"/>
          </a:ln>
        </p:spPr>
        <p:txBody>
          <a:bodyPr lIns="50800" tIns="50800" rIns="50800" bIns="50800" anchor="ctr"/>
          <a:lstStyle/>
          <a:p>
            <a:pPr algn="ctr"/>
            <a:endParaRPr/>
          </a:p>
        </p:txBody>
      </p:sp>
      <p:sp>
        <p:nvSpPr>
          <p:cNvPr id="338" name="Line"/>
          <p:cNvSpPr/>
          <p:nvPr/>
        </p:nvSpPr>
        <p:spPr>
          <a:xfrm>
            <a:off x="16263442" y="935335"/>
            <a:ext cx="7213601" cy="1"/>
          </a:xfrm>
          <a:prstGeom prst="line">
            <a:avLst/>
          </a:prstGeom>
          <a:ln w="25400">
            <a:solidFill>
              <a:srgbClr val="000000"/>
            </a:solidFill>
            <a:miter lim="400000"/>
          </a:ln>
        </p:spPr>
        <p:txBody>
          <a:bodyPr lIns="50800" tIns="50800" rIns="50800" bIns="50800" anchor="ctr"/>
          <a:lstStyle/>
          <a:p>
            <a:pPr algn="ctr"/>
            <a:endParaRPr/>
          </a:p>
        </p:txBody>
      </p:sp>
      <p:sp>
        <p:nvSpPr>
          <p:cNvPr id="339" name="Line"/>
          <p:cNvSpPr/>
          <p:nvPr/>
        </p:nvSpPr>
        <p:spPr>
          <a:xfrm>
            <a:off x="909935" y="4580235"/>
            <a:ext cx="14896308" cy="1"/>
          </a:xfrm>
          <a:prstGeom prst="line">
            <a:avLst/>
          </a:prstGeom>
          <a:ln w="25400">
            <a:solidFill>
              <a:srgbClr val="000000"/>
            </a:solidFill>
            <a:miter lim="400000"/>
          </a:ln>
        </p:spPr>
        <p:txBody>
          <a:bodyPr lIns="50800" tIns="50800" rIns="50800" bIns="50800" anchor="ctr"/>
          <a:lstStyle/>
          <a:p>
            <a:pPr algn="ctr"/>
            <a:endParaRPr/>
          </a:p>
        </p:txBody>
      </p:sp>
      <p:sp>
        <p:nvSpPr>
          <p:cNvPr id="340" name="Line"/>
          <p:cNvSpPr/>
          <p:nvPr/>
        </p:nvSpPr>
        <p:spPr>
          <a:xfrm>
            <a:off x="16263442" y="4580235"/>
            <a:ext cx="7213601" cy="1"/>
          </a:xfrm>
          <a:prstGeom prst="line">
            <a:avLst/>
          </a:prstGeom>
          <a:ln w="25400">
            <a:solidFill>
              <a:srgbClr val="000000"/>
            </a:solidFill>
            <a:miter lim="400000"/>
          </a:ln>
        </p:spPr>
        <p:txBody>
          <a:bodyPr lIns="50800" tIns="50800" rIns="50800" bIns="50800" anchor="ctr"/>
          <a:lstStyle/>
          <a:p>
            <a:pPr algn="ctr"/>
            <a:endParaRPr/>
          </a:p>
        </p:txBody>
      </p:sp>
      <p:sp>
        <p:nvSpPr>
          <p:cNvPr id="341" name="Rectangle"/>
          <p:cNvSpPr/>
          <p:nvPr/>
        </p:nvSpPr>
        <p:spPr>
          <a:xfrm>
            <a:off x="909935" y="4580235"/>
            <a:ext cx="52959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342" name="Line"/>
          <p:cNvSpPr/>
          <p:nvPr/>
        </p:nvSpPr>
        <p:spPr>
          <a:xfrm>
            <a:off x="909935" y="12815589"/>
            <a:ext cx="14896308" cy="1"/>
          </a:xfrm>
          <a:prstGeom prst="line">
            <a:avLst/>
          </a:prstGeom>
          <a:ln w="19050">
            <a:solidFill>
              <a:srgbClr val="000000"/>
            </a:solidFill>
            <a:miter lim="400000"/>
          </a:ln>
        </p:spPr>
        <p:txBody>
          <a:bodyPr lIns="50800" tIns="50800" rIns="50800" bIns="50800" anchor="ctr"/>
          <a:lstStyle/>
          <a:p>
            <a:pPr algn="ctr"/>
            <a:endParaRPr/>
          </a:p>
        </p:txBody>
      </p:sp>
      <p:sp>
        <p:nvSpPr>
          <p:cNvPr id="343" name="Line"/>
          <p:cNvSpPr/>
          <p:nvPr/>
        </p:nvSpPr>
        <p:spPr>
          <a:xfrm>
            <a:off x="16263442" y="12815589"/>
            <a:ext cx="7213601" cy="1"/>
          </a:xfrm>
          <a:prstGeom prst="line">
            <a:avLst/>
          </a:prstGeom>
          <a:ln w="19050">
            <a:solidFill>
              <a:srgbClr val="000000"/>
            </a:solidFill>
            <a:miter lim="400000"/>
          </a:ln>
        </p:spPr>
        <p:txBody>
          <a:bodyPr lIns="50800" tIns="50800" rIns="50800" bIns="50800" anchor="ctr"/>
          <a:lstStyle/>
          <a:p>
            <a:pPr algn="ctr"/>
            <a:endParaRPr/>
          </a:p>
        </p:txBody>
      </p:sp>
      <p:sp>
        <p:nvSpPr>
          <p:cNvPr id="344" name="Title Text"/>
          <p:cNvSpPr txBox="1">
            <a:spLocks noGrp="1"/>
          </p:cNvSpPr>
          <p:nvPr>
            <p:ph type="title"/>
          </p:nvPr>
        </p:nvSpPr>
        <p:spPr>
          <a:xfrm>
            <a:off x="909935" y="1138535"/>
            <a:ext cx="13986373" cy="3225800"/>
          </a:xfrm>
          <a:prstGeom prst="rect">
            <a:avLst/>
          </a:prstGeom>
        </p:spPr>
        <p:txBody>
          <a:bodyPr/>
          <a:lstStyle>
            <a:lvl1pPr>
              <a:defRPr>
                <a:solidFill>
                  <a:srgbClr val="000000"/>
                </a:solidFill>
              </a:defRPr>
            </a:lvl1pPr>
          </a:lstStyle>
          <a:p>
            <a:r>
              <a:t>Title Text</a:t>
            </a:r>
          </a:p>
        </p:txBody>
      </p:sp>
      <p:sp>
        <p:nvSpPr>
          <p:cNvPr id="345" name="Body Level One…"/>
          <p:cNvSpPr txBox="1">
            <a:spLocks noGrp="1"/>
          </p:cNvSpPr>
          <p:nvPr>
            <p:ph type="body" sz="half" idx="1"/>
          </p:nvPr>
        </p:nvSpPr>
        <p:spPr>
          <a:xfrm>
            <a:off x="1138535" y="5027512"/>
            <a:ext cx="13757773" cy="7340602"/>
          </a:xfrm>
          <a:prstGeom prst="rect">
            <a:avLst/>
          </a:prstGeom>
        </p:spPr>
        <p:txBody>
          <a:bodyPr/>
          <a:lstStyle>
            <a:lvl1pPr>
              <a:lnSpc>
                <a:spcPct val="100000"/>
              </a:lnSpc>
              <a:spcBef>
                <a:spcPts val="3600"/>
              </a:spcBef>
              <a:buBlip>
                <a:blip r:embed="rId2"/>
              </a:buBlip>
              <a:defRPr>
                <a:solidFill>
                  <a:srgbClr val="000000"/>
                </a:solidFill>
              </a:defRPr>
            </a:lvl1pPr>
            <a:lvl2pPr>
              <a:lnSpc>
                <a:spcPct val="100000"/>
              </a:lnSpc>
              <a:spcBef>
                <a:spcPts val="3600"/>
              </a:spcBef>
              <a:buBlip>
                <a:blip r:embed="rId2"/>
              </a:buBlip>
              <a:defRPr>
                <a:solidFill>
                  <a:srgbClr val="000000"/>
                </a:solidFill>
              </a:defRPr>
            </a:lvl2pPr>
            <a:lvl3pPr>
              <a:lnSpc>
                <a:spcPct val="100000"/>
              </a:lnSpc>
              <a:spcBef>
                <a:spcPts val="3600"/>
              </a:spcBef>
              <a:buBlip>
                <a:blip r:embed="rId2"/>
              </a:buBlip>
              <a:defRPr>
                <a:solidFill>
                  <a:srgbClr val="000000"/>
                </a:solidFill>
              </a:defRPr>
            </a:lvl3pPr>
            <a:lvl4pPr>
              <a:lnSpc>
                <a:spcPct val="100000"/>
              </a:lnSpc>
              <a:spcBef>
                <a:spcPts val="3600"/>
              </a:spcBef>
              <a:buBlip>
                <a:blip r:embed="rId2"/>
              </a:buBlip>
              <a:defRPr>
                <a:solidFill>
                  <a:srgbClr val="000000"/>
                </a:solidFill>
              </a:defRPr>
            </a:lvl4pPr>
            <a:lvl5pPr>
              <a:lnSpc>
                <a:spcPct val="100000"/>
              </a:lnSpc>
              <a:spcBef>
                <a:spcPts val="3600"/>
              </a:spcBef>
              <a:buBlip>
                <a:blip r:embed="rId2"/>
              </a:buBlip>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46" name="Rectangle"/>
          <p:cNvSpPr/>
          <p:nvPr/>
        </p:nvSpPr>
        <p:spPr>
          <a:xfrm>
            <a:off x="909935"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347"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Subtitle - W">
    <p:spTree>
      <p:nvGrpSpPr>
        <p:cNvPr id="1" name=""/>
        <p:cNvGrpSpPr/>
        <p:nvPr/>
      </p:nvGrpSpPr>
      <p:grpSpPr>
        <a:xfrm>
          <a:off x="0" y="0"/>
          <a:ext cx="0" cy="0"/>
          <a:chOff x="0" y="0"/>
          <a:chExt cx="0" cy="0"/>
        </a:xfrm>
      </p:grpSpPr>
      <p:sp>
        <p:nvSpPr>
          <p:cNvPr id="33" name="Line"/>
          <p:cNvSpPr/>
          <p:nvPr/>
        </p:nvSpPr>
        <p:spPr>
          <a:xfrm>
            <a:off x="909935" y="935335"/>
            <a:ext cx="14896308" cy="1"/>
          </a:xfrm>
          <a:prstGeom prst="line">
            <a:avLst/>
          </a:prstGeom>
          <a:ln w="25400">
            <a:solidFill>
              <a:srgbClr val="4F8F00"/>
            </a:solidFill>
            <a:miter lim="400000"/>
          </a:ln>
        </p:spPr>
        <p:txBody>
          <a:bodyPr lIns="50800" tIns="50800" rIns="50800" bIns="50800" anchor="ctr"/>
          <a:lstStyle/>
          <a:p>
            <a:pPr algn="ctr"/>
            <a:endParaRPr/>
          </a:p>
        </p:txBody>
      </p:sp>
      <p:sp>
        <p:nvSpPr>
          <p:cNvPr id="34" name="Line"/>
          <p:cNvSpPr/>
          <p:nvPr/>
        </p:nvSpPr>
        <p:spPr>
          <a:xfrm>
            <a:off x="16263442" y="935335"/>
            <a:ext cx="7213601" cy="1"/>
          </a:xfrm>
          <a:prstGeom prst="line">
            <a:avLst/>
          </a:prstGeom>
          <a:ln w="25400">
            <a:solidFill>
              <a:srgbClr val="4F8F00"/>
            </a:solidFill>
            <a:miter lim="400000"/>
          </a:ln>
        </p:spPr>
        <p:txBody>
          <a:bodyPr lIns="50800" tIns="50800" rIns="50800" bIns="50800" anchor="ctr"/>
          <a:lstStyle/>
          <a:p>
            <a:pPr algn="ctr"/>
            <a:endParaRPr/>
          </a:p>
        </p:txBody>
      </p:sp>
      <p:sp>
        <p:nvSpPr>
          <p:cNvPr id="35" name="Line"/>
          <p:cNvSpPr/>
          <p:nvPr/>
        </p:nvSpPr>
        <p:spPr>
          <a:xfrm>
            <a:off x="909935" y="12815589"/>
            <a:ext cx="14896308" cy="1"/>
          </a:xfrm>
          <a:prstGeom prst="line">
            <a:avLst/>
          </a:prstGeom>
          <a:ln w="19050">
            <a:solidFill>
              <a:srgbClr val="4F8F00"/>
            </a:solidFill>
            <a:miter lim="400000"/>
          </a:ln>
        </p:spPr>
        <p:txBody>
          <a:bodyPr lIns="50800" tIns="50800" rIns="50800" bIns="50800" anchor="ctr"/>
          <a:lstStyle/>
          <a:p>
            <a:pPr algn="ctr"/>
            <a:endParaRPr/>
          </a:p>
        </p:txBody>
      </p:sp>
      <p:sp>
        <p:nvSpPr>
          <p:cNvPr id="36" name="Line"/>
          <p:cNvSpPr/>
          <p:nvPr/>
        </p:nvSpPr>
        <p:spPr>
          <a:xfrm>
            <a:off x="16263442" y="12815589"/>
            <a:ext cx="7213601" cy="1"/>
          </a:xfrm>
          <a:prstGeom prst="line">
            <a:avLst/>
          </a:prstGeom>
          <a:ln w="19050">
            <a:solidFill>
              <a:srgbClr val="4F8F00"/>
            </a:solidFill>
            <a:miter lim="400000"/>
          </a:ln>
        </p:spPr>
        <p:txBody>
          <a:bodyPr lIns="50800" tIns="50800" rIns="50800" bIns="50800" anchor="ctr"/>
          <a:lstStyle/>
          <a:p>
            <a:pPr algn="ctr"/>
            <a:endParaRPr/>
          </a:p>
        </p:txBody>
      </p:sp>
      <p:sp>
        <p:nvSpPr>
          <p:cNvPr id="37" name="Title Text"/>
          <p:cNvSpPr txBox="1">
            <a:spLocks noGrp="1"/>
          </p:cNvSpPr>
          <p:nvPr>
            <p:ph type="title"/>
          </p:nvPr>
        </p:nvSpPr>
        <p:spPr>
          <a:xfrm>
            <a:off x="909935" y="1138535"/>
            <a:ext cx="13986373" cy="7338714"/>
          </a:xfrm>
          <a:prstGeom prst="rect">
            <a:avLst/>
          </a:prstGeom>
        </p:spPr>
        <p:txBody>
          <a:bodyPr anchor="b"/>
          <a:lstStyle>
            <a:lvl1pPr>
              <a:defRPr sz="31400" spc="-1256"/>
            </a:lvl1pPr>
          </a:lstStyle>
          <a:p>
            <a:r>
              <a:t>Title Text</a:t>
            </a:r>
          </a:p>
        </p:txBody>
      </p:sp>
      <p:sp>
        <p:nvSpPr>
          <p:cNvPr id="38" name="Body Level One…"/>
          <p:cNvSpPr txBox="1">
            <a:spLocks noGrp="1"/>
          </p:cNvSpPr>
          <p:nvPr>
            <p:ph type="body" sz="quarter" idx="1"/>
          </p:nvPr>
        </p:nvSpPr>
        <p:spPr>
          <a:xfrm>
            <a:off x="1138534" y="9135417"/>
            <a:ext cx="13757774" cy="3213448"/>
          </a:xfrm>
          <a:prstGeom prst="rect">
            <a:avLst/>
          </a:prstGeom>
        </p:spPr>
        <p:txBody>
          <a:bodyPr/>
          <a:lstStyle>
            <a:lvl1pPr marL="0" indent="0">
              <a:lnSpc>
                <a:spcPct val="90000"/>
              </a:lnSpc>
              <a:spcBef>
                <a:spcPts val="0"/>
              </a:spcBef>
              <a:buClrTx/>
              <a:buSzTx/>
              <a:buNone/>
              <a:defRPr sz="4800" b="1" spc="-96">
                <a:latin typeface="+mn-lt"/>
                <a:ea typeface="+mn-ea"/>
                <a:cs typeface="+mn-cs"/>
                <a:sym typeface="Helvetica Neue"/>
              </a:defRPr>
            </a:lvl1pPr>
            <a:lvl2pPr marL="0" indent="0">
              <a:lnSpc>
                <a:spcPct val="90000"/>
              </a:lnSpc>
              <a:spcBef>
                <a:spcPts val="0"/>
              </a:spcBef>
              <a:buClrTx/>
              <a:buSzTx/>
              <a:buNone/>
              <a:defRPr sz="4800" b="1" spc="-96">
                <a:latin typeface="+mn-lt"/>
                <a:ea typeface="+mn-ea"/>
                <a:cs typeface="+mn-cs"/>
                <a:sym typeface="Helvetica Neue"/>
              </a:defRPr>
            </a:lvl2pPr>
            <a:lvl3pPr marL="0" indent="0">
              <a:lnSpc>
                <a:spcPct val="90000"/>
              </a:lnSpc>
              <a:spcBef>
                <a:spcPts val="0"/>
              </a:spcBef>
              <a:buClrTx/>
              <a:buSzTx/>
              <a:buNone/>
              <a:defRPr sz="4800" b="1" spc="-96">
                <a:latin typeface="+mn-lt"/>
                <a:ea typeface="+mn-ea"/>
                <a:cs typeface="+mn-cs"/>
                <a:sym typeface="Helvetica Neue"/>
              </a:defRPr>
            </a:lvl3pPr>
            <a:lvl4pPr marL="0" indent="0">
              <a:lnSpc>
                <a:spcPct val="90000"/>
              </a:lnSpc>
              <a:spcBef>
                <a:spcPts val="0"/>
              </a:spcBef>
              <a:buClrTx/>
              <a:buSzTx/>
              <a:buNone/>
              <a:defRPr sz="4800" b="1" spc="-96">
                <a:latin typeface="+mn-lt"/>
                <a:ea typeface="+mn-ea"/>
                <a:cs typeface="+mn-cs"/>
                <a:sym typeface="Helvetica Neue"/>
              </a:defRPr>
            </a:lvl4pPr>
            <a:lvl5pPr marL="0" indent="0">
              <a:lnSpc>
                <a:spcPct val="90000"/>
              </a:lnSpc>
              <a:spcBef>
                <a:spcPts val="0"/>
              </a:spcBef>
              <a:buClrTx/>
              <a:buSzTx/>
              <a:buNone/>
              <a:defRPr sz="4800" b="1" spc="-96">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39" name="Line"/>
          <p:cNvSpPr/>
          <p:nvPr/>
        </p:nvSpPr>
        <p:spPr>
          <a:xfrm>
            <a:off x="909935" y="8693149"/>
            <a:ext cx="14896308" cy="1"/>
          </a:xfrm>
          <a:prstGeom prst="line">
            <a:avLst/>
          </a:prstGeom>
          <a:ln w="25400">
            <a:solidFill>
              <a:srgbClr val="4F8F00"/>
            </a:solidFill>
            <a:miter lim="400000"/>
          </a:ln>
        </p:spPr>
        <p:txBody>
          <a:bodyPr lIns="50800" tIns="50800" rIns="50800" bIns="50800" anchor="ctr"/>
          <a:lstStyle/>
          <a:p>
            <a:pPr algn="ctr"/>
            <a:endParaRPr/>
          </a:p>
        </p:txBody>
      </p:sp>
      <p:sp>
        <p:nvSpPr>
          <p:cNvPr id="40" name="Line"/>
          <p:cNvSpPr/>
          <p:nvPr/>
        </p:nvSpPr>
        <p:spPr>
          <a:xfrm>
            <a:off x="16263442" y="8693149"/>
            <a:ext cx="7213601" cy="1"/>
          </a:xfrm>
          <a:prstGeom prst="line">
            <a:avLst/>
          </a:prstGeom>
          <a:ln w="25400">
            <a:solidFill>
              <a:srgbClr val="4F8F00"/>
            </a:solidFill>
            <a:miter lim="400000"/>
          </a:ln>
        </p:spPr>
        <p:txBody>
          <a:bodyPr lIns="50800" tIns="50800" rIns="50800" bIns="50800" anchor="ctr"/>
          <a:lstStyle/>
          <a:p>
            <a:pPr algn="ctr"/>
            <a:endParaRPr/>
          </a:p>
        </p:txBody>
      </p:sp>
      <p:sp>
        <p:nvSpPr>
          <p:cNvPr id="41" name="Rectangle"/>
          <p:cNvSpPr/>
          <p:nvPr/>
        </p:nvSpPr>
        <p:spPr>
          <a:xfrm>
            <a:off x="909935" y="8686799"/>
            <a:ext cx="5295901" cy="123330"/>
          </a:xfrm>
          <a:prstGeom prst="rect">
            <a:avLst/>
          </a:prstGeom>
          <a:solidFill>
            <a:srgbClr val="4F8F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42" name="Rectangle"/>
          <p:cNvSpPr/>
          <p:nvPr/>
        </p:nvSpPr>
        <p:spPr>
          <a:xfrm>
            <a:off x="909935" y="922635"/>
            <a:ext cx="5297525" cy="228601"/>
          </a:xfrm>
          <a:prstGeom prst="rect">
            <a:avLst/>
          </a:prstGeom>
          <a:solidFill>
            <a:srgbClr val="4F8F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43"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354" name="Image"/>
          <p:cNvSpPr>
            <a:spLocks noGrp="1"/>
          </p:cNvSpPr>
          <p:nvPr>
            <p:ph type="pic" idx="21"/>
          </p:nvPr>
        </p:nvSpPr>
        <p:spPr>
          <a:xfrm>
            <a:off x="9291886" y="909934"/>
            <a:ext cx="21148322" cy="11902284"/>
          </a:xfrm>
          <a:prstGeom prst="rect">
            <a:avLst/>
          </a:prstGeom>
        </p:spPr>
        <p:txBody>
          <a:bodyPr lIns="91439" tIns="45719" rIns="91439" bIns="45719">
            <a:noAutofit/>
          </a:bodyPr>
          <a:lstStyle/>
          <a:p>
            <a:endParaRPr/>
          </a:p>
        </p:txBody>
      </p:sp>
      <p:sp>
        <p:nvSpPr>
          <p:cNvPr id="355" name="Line"/>
          <p:cNvSpPr/>
          <p:nvPr/>
        </p:nvSpPr>
        <p:spPr>
          <a:xfrm>
            <a:off x="909935" y="935335"/>
            <a:ext cx="14893061" cy="1"/>
          </a:xfrm>
          <a:prstGeom prst="line">
            <a:avLst/>
          </a:prstGeom>
          <a:ln w="25400">
            <a:solidFill>
              <a:srgbClr val="000000"/>
            </a:solidFill>
            <a:miter lim="400000"/>
          </a:ln>
        </p:spPr>
        <p:txBody>
          <a:bodyPr lIns="50800" tIns="50800" rIns="50800" bIns="50800" anchor="ctr"/>
          <a:lstStyle/>
          <a:p>
            <a:pPr algn="ctr"/>
            <a:endParaRPr/>
          </a:p>
        </p:txBody>
      </p:sp>
      <p:sp>
        <p:nvSpPr>
          <p:cNvPr id="356" name="Line"/>
          <p:cNvSpPr/>
          <p:nvPr/>
        </p:nvSpPr>
        <p:spPr>
          <a:xfrm>
            <a:off x="909935" y="4580235"/>
            <a:ext cx="14893059" cy="1"/>
          </a:xfrm>
          <a:prstGeom prst="line">
            <a:avLst/>
          </a:prstGeom>
          <a:ln w="25400">
            <a:solidFill>
              <a:srgbClr val="000000"/>
            </a:solidFill>
            <a:miter lim="400000"/>
          </a:ln>
        </p:spPr>
        <p:txBody>
          <a:bodyPr lIns="50800" tIns="50800" rIns="50800" bIns="50800" anchor="ctr"/>
          <a:lstStyle/>
          <a:p>
            <a:pPr algn="ctr"/>
            <a:endParaRPr/>
          </a:p>
        </p:txBody>
      </p:sp>
      <p:sp>
        <p:nvSpPr>
          <p:cNvPr id="357" name="Line"/>
          <p:cNvSpPr/>
          <p:nvPr/>
        </p:nvSpPr>
        <p:spPr>
          <a:xfrm>
            <a:off x="909935" y="12815589"/>
            <a:ext cx="14893059" cy="1"/>
          </a:xfrm>
          <a:prstGeom prst="line">
            <a:avLst/>
          </a:prstGeom>
          <a:ln w="19050">
            <a:solidFill>
              <a:srgbClr val="000000"/>
            </a:solidFill>
            <a:miter lim="400000"/>
          </a:ln>
        </p:spPr>
        <p:txBody>
          <a:bodyPr lIns="50800" tIns="50800" rIns="50800" bIns="50800" anchor="ctr"/>
          <a:lstStyle/>
          <a:p>
            <a:pPr algn="ctr"/>
            <a:endParaRPr/>
          </a:p>
        </p:txBody>
      </p:sp>
      <p:sp>
        <p:nvSpPr>
          <p:cNvPr id="358" name="Title Text"/>
          <p:cNvSpPr txBox="1">
            <a:spLocks noGrp="1"/>
          </p:cNvSpPr>
          <p:nvPr>
            <p:ph type="title"/>
          </p:nvPr>
        </p:nvSpPr>
        <p:spPr>
          <a:xfrm>
            <a:off x="909935" y="1138535"/>
            <a:ext cx="13986373" cy="3225800"/>
          </a:xfrm>
          <a:prstGeom prst="rect">
            <a:avLst/>
          </a:prstGeom>
        </p:spPr>
        <p:txBody>
          <a:bodyPr/>
          <a:lstStyle>
            <a:lvl1pPr>
              <a:defRPr>
                <a:solidFill>
                  <a:srgbClr val="000000"/>
                </a:solidFill>
              </a:defRPr>
            </a:lvl1pPr>
          </a:lstStyle>
          <a:p>
            <a:r>
              <a:t>Title Text</a:t>
            </a:r>
          </a:p>
        </p:txBody>
      </p:sp>
      <p:sp>
        <p:nvSpPr>
          <p:cNvPr id="359" name="Body Level One…"/>
          <p:cNvSpPr txBox="1">
            <a:spLocks noGrp="1"/>
          </p:cNvSpPr>
          <p:nvPr>
            <p:ph type="body" sz="half" idx="1"/>
          </p:nvPr>
        </p:nvSpPr>
        <p:spPr>
          <a:xfrm>
            <a:off x="1138534" y="5022502"/>
            <a:ext cx="13757774" cy="7326363"/>
          </a:xfrm>
          <a:prstGeom prst="rect">
            <a:avLst/>
          </a:prstGeom>
        </p:spPr>
        <p:txBody>
          <a:bodyPr anchor="ctr"/>
          <a:lstStyle>
            <a:lvl1pPr>
              <a:lnSpc>
                <a:spcPct val="100000"/>
              </a:lnSpc>
              <a:spcBef>
                <a:spcPts val="3600"/>
              </a:spcBef>
              <a:buBlip>
                <a:blip r:embed="rId2"/>
              </a:buBlip>
              <a:defRPr>
                <a:solidFill>
                  <a:srgbClr val="000000"/>
                </a:solidFill>
              </a:defRPr>
            </a:lvl1pPr>
            <a:lvl2pPr>
              <a:lnSpc>
                <a:spcPct val="100000"/>
              </a:lnSpc>
              <a:spcBef>
                <a:spcPts val="3600"/>
              </a:spcBef>
              <a:buBlip>
                <a:blip r:embed="rId2"/>
              </a:buBlip>
              <a:defRPr>
                <a:solidFill>
                  <a:srgbClr val="000000"/>
                </a:solidFill>
              </a:defRPr>
            </a:lvl2pPr>
            <a:lvl3pPr>
              <a:lnSpc>
                <a:spcPct val="100000"/>
              </a:lnSpc>
              <a:spcBef>
                <a:spcPts val="3600"/>
              </a:spcBef>
              <a:buBlip>
                <a:blip r:embed="rId2"/>
              </a:buBlip>
              <a:defRPr>
                <a:solidFill>
                  <a:srgbClr val="000000"/>
                </a:solidFill>
              </a:defRPr>
            </a:lvl3pPr>
            <a:lvl4pPr>
              <a:lnSpc>
                <a:spcPct val="100000"/>
              </a:lnSpc>
              <a:spcBef>
                <a:spcPts val="3600"/>
              </a:spcBef>
              <a:buBlip>
                <a:blip r:embed="rId2"/>
              </a:buBlip>
              <a:defRPr>
                <a:solidFill>
                  <a:srgbClr val="000000"/>
                </a:solidFill>
              </a:defRPr>
            </a:lvl4pPr>
            <a:lvl5pPr>
              <a:lnSpc>
                <a:spcPct val="100000"/>
              </a:lnSpc>
              <a:spcBef>
                <a:spcPts val="3600"/>
              </a:spcBef>
              <a:buBlip>
                <a:blip r:embed="rId2"/>
              </a:buBlip>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60" name="Rectangle"/>
          <p:cNvSpPr/>
          <p:nvPr/>
        </p:nvSpPr>
        <p:spPr>
          <a:xfrm>
            <a:off x="16263442" y="909934"/>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361" name="Rectangle"/>
          <p:cNvSpPr/>
          <p:nvPr/>
        </p:nvSpPr>
        <p:spPr>
          <a:xfrm>
            <a:off x="909935"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362" name="Rectangle"/>
          <p:cNvSpPr/>
          <p:nvPr/>
        </p:nvSpPr>
        <p:spPr>
          <a:xfrm>
            <a:off x="909935" y="4580235"/>
            <a:ext cx="52959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363"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370" name="Line"/>
          <p:cNvSpPr/>
          <p:nvPr/>
        </p:nvSpPr>
        <p:spPr>
          <a:xfrm>
            <a:off x="909935" y="935335"/>
            <a:ext cx="14896308" cy="1"/>
          </a:xfrm>
          <a:prstGeom prst="line">
            <a:avLst/>
          </a:prstGeom>
          <a:ln w="25400">
            <a:solidFill>
              <a:srgbClr val="000000"/>
            </a:solidFill>
            <a:miter lim="400000"/>
          </a:ln>
        </p:spPr>
        <p:txBody>
          <a:bodyPr lIns="50800" tIns="50800" rIns="50800" bIns="50800" anchor="ctr"/>
          <a:lstStyle/>
          <a:p>
            <a:pPr algn="ctr"/>
            <a:endParaRPr/>
          </a:p>
        </p:txBody>
      </p:sp>
      <p:sp>
        <p:nvSpPr>
          <p:cNvPr id="371" name="Line"/>
          <p:cNvSpPr/>
          <p:nvPr/>
        </p:nvSpPr>
        <p:spPr>
          <a:xfrm>
            <a:off x="16263442" y="935335"/>
            <a:ext cx="7213601" cy="1"/>
          </a:xfrm>
          <a:prstGeom prst="line">
            <a:avLst/>
          </a:prstGeom>
          <a:ln w="25400">
            <a:solidFill>
              <a:srgbClr val="000000"/>
            </a:solidFill>
            <a:miter lim="400000"/>
          </a:ln>
        </p:spPr>
        <p:txBody>
          <a:bodyPr lIns="50800" tIns="50800" rIns="50800" bIns="50800" anchor="ctr"/>
          <a:lstStyle/>
          <a:p>
            <a:pPr algn="ctr"/>
            <a:endParaRPr/>
          </a:p>
        </p:txBody>
      </p:sp>
      <p:sp>
        <p:nvSpPr>
          <p:cNvPr id="372" name="Line"/>
          <p:cNvSpPr/>
          <p:nvPr/>
        </p:nvSpPr>
        <p:spPr>
          <a:xfrm>
            <a:off x="909935" y="12815589"/>
            <a:ext cx="14896308" cy="1"/>
          </a:xfrm>
          <a:prstGeom prst="line">
            <a:avLst/>
          </a:prstGeom>
          <a:ln w="19050">
            <a:solidFill>
              <a:srgbClr val="000000"/>
            </a:solidFill>
            <a:miter lim="400000"/>
          </a:ln>
        </p:spPr>
        <p:txBody>
          <a:bodyPr lIns="50800" tIns="50800" rIns="50800" bIns="50800" anchor="ctr"/>
          <a:lstStyle/>
          <a:p>
            <a:pPr algn="ctr"/>
            <a:endParaRPr/>
          </a:p>
        </p:txBody>
      </p:sp>
      <p:sp>
        <p:nvSpPr>
          <p:cNvPr id="373" name="Line"/>
          <p:cNvSpPr/>
          <p:nvPr/>
        </p:nvSpPr>
        <p:spPr>
          <a:xfrm>
            <a:off x="16263442" y="12815589"/>
            <a:ext cx="7213601" cy="1"/>
          </a:xfrm>
          <a:prstGeom prst="line">
            <a:avLst/>
          </a:prstGeom>
          <a:ln w="19050">
            <a:solidFill>
              <a:srgbClr val="000000"/>
            </a:solidFill>
            <a:miter lim="400000"/>
          </a:ln>
        </p:spPr>
        <p:txBody>
          <a:bodyPr lIns="50800" tIns="50800" rIns="50800" bIns="50800" anchor="ctr"/>
          <a:lstStyle/>
          <a:p>
            <a:pPr algn="ctr"/>
            <a:endParaRPr/>
          </a:p>
        </p:txBody>
      </p:sp>
      <p:sp>
        <p:nvSpPr>
          <p:cNvPr id="374" name="Body Level One…"/>
          <p:cNvSpPr txBox="1">
            <a:spLocks noGrp="1"/>
          </p:cNvSpPr>
          <p:nvPr>
            <p:ph type="body" idx="1"/>
          </p:nvPr>
        </p:nvSpPr>
        <p:spPr>
          <a:xfrm>
            <a:off x="1138534" y="1595735"/>
            <a:ext cx="13757774" cy="10753130"/>
          </a:xfrm>
          <a:prstGeom prst="rect">
            <a:avLst/>
          </a:prstGeom>
        </p:spPr>
        <p:txBody>
          <a:bodyPr anchor="ctr"/>
          <a:lstStyle>
            <a:lvl1pPr>
              <a:lnSpc>
                <a:spcPct val="100000"/>
              </a:lnSpc>
              <a:spcBef>
                <a:spcPts val="3600"/>
              </a:spcBef>
              <a:buBlip>
                <a:blip r:embed="rId2"/>
              </a:buBlip>
              <a:defRPr>
                <a:solidFill>
                  <a:srgbClr val="000000"/>
                </a:solidFill>
              </a:defRPr>
            </a:lvl1pPr>
            <a:lvl2pPr>
              <a:lnSpc>
                <a:spcPct val="100000"/>
              </a:lnSpc>
              <a:spcBef>
                <a:spcPts val="3600"/>
              </a:spcBef>
              <a:buBlip>
                <a:blip r:embed="rId2"/>
              </a:buBlip>
              <a:defRPr>
                <a:solidFill>
                  <a:srgbClr val="000000"/>
                </a:solidFill>
              </a:defRPr>
            </a:lvl2pPr>
            <a:lvl3pPr>
              <a:lnSpc>
                <a:spcPct val="100000"/>
              </a:lnSpc>
              <a:spcBef>
                <a:spcPts val="3600"/>
              </a:spcBef>
              <a:buBlip>
                <a:blip r:embed="rId2"/>
              </a:buBlip>
              <a:defRPr>
                <a:solidFill>
                  <a:srgbClr val="000000"/>
                </a:solidFill>
              </a:defRPr>
            </a:lvl3pPr>
            <a:lvl4pPr>
              <a:lnSpc>
                <a:spcPct val="100000"/>
              </a:lnSpc>
              <a:spcBef>
                <a:spcPts val="3600"/>
              </a:spcBef>
              <a:buBlip>
                <a:blip r:embed="rId2"/>
              </a:buBlip>
              <a:defRPr>
                <a:solidFill>
                  <a:srgbClr val="000000"/>
                </a:solidFill>
              </a:defRPr>
            </a:lvl4pPr>
            <a:lvl5pPr>
              <a:lnSpc>
                <a:spcPct val="100000"/>
              </a:lnSpc>
              <a:spcBef>
                <a:spcPts val="3600"/>
              </a:spcBef>
              <a:buBlip>
                <a:blip r:embed="rId2"/>
              </a:buBlip>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75" name="Rectangle"/>
          <p:cNvSpPr/>
          <p:nvPr/>
        </p:nvSpPr>
        <p:spPr>
          <a:xfrm>
            <a:off x="909935"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376"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383" name="Image"/>
          <p:cNvSpPr>
            <a:spLocks noGrp="1"/>
          </p:cNvSpPr>
          <p:nvPr>
            <p:ph type="pic" idx="21"/>
          </p:nvPr>
        </p:nvSpPr>
        <p:spPr>
          <a:xfrm>
            <a:off x="-6053236" y="909935"/>
            <a:ext cx="21148324" cy="11902283"/>
          </a:xfrm>
          <a:prstGeom prst="rect">
            <a:avLst/>
          </a:prstGeom>
        </p:spPr>
        <p:txBody>
          <a:bodyPr lIns="91439" tIns="45719" rIns="91439" bIns="45719">
            <a:noAutofit/>
          </a:bodyPr>
          <a:lstStyle/>
          <a:p>
            <a:endParaRPr/>
          </a:p>
        </p:txBody>
      </p:sp>
      <p:sp>
        <p:nvSpPr>
          <p:cNvPr id="384" name="Line"/>
          <p:cNvSpPr/>
          <p:nvPr/>
        </p:nvSpPr>
        <p:spPr>
          <a:xfrm>
            <a:off x="8595614" y="935335"/>
            <a:ext cx="14878458" cy="1"/>
          </a:xfrm>
          <a:prstGeom prst="line">
            <a:avLst/>
          </a:prstGeom>
          <a:ln w="25400">
            <a:solidFill>
              <a:srgbClr val="000000"/>
            </a:solidFill>
            <a:miter lim="400000"/>
          </a:ln>
        </p:spPr>
        <p:txBody>
          <a:bodyPr lIns="50800" tIns="50800" rIns="50800" bIns="50800" anchor="ctr"/>
          <a:lstStyle/>
          <a:p>
            <a:pPr algn="ctr"/>
            <a:endParaRPr/>
          </a:p>
        </p:txBody>
      </p:sp>
      <p:sp>
        <p:nvSpPr>
          <p:cNvPr id="385" name="Line"/>
          <p:cNvSpPr/>
          <p:nvPr/>
        </p:nvSpPr>
        <p:spPr>
          <a:xfrm>
            <a:off x="8595614" y="4580235"/>
            <a:ext cx="14878457" cy="1"/>
          </a:xfrm>
          <a:prstGeom prst="line">
            <a:avLst/>
          </a:prstGeom>
          <a:ln w="25400">
            <a:solidFill>
              <a:srgbClr val="000000"/>
            </a:solidFill>
            <a:miter lim="400000"/>
          </a:ln>
        </p:spPr>
        <p:txBody>
          <a:bodyPr lIns="50800" tIns="50800" rIns="50800" bIns="50800" anchor="ctr"/>
          <a:lstStyle/>
          <a:p>
            <a:pPr algn="ctr"/>
            <a:endParaRPr/>
          </a:p>
        </p:txBody>
      </p:sp>
      <p:sp>
        <p:nvSpPr>
          <p:cNvPr id="386" name="Line"/>
          <p:cNvSpPr/>
          <p:nvPr/>
        </p:nvSpPr>
        <p:spPr>
          <a:xfrm>
            <a:off x="8595621" y="12815589"/>
            <a:ext cx="14878444" cy="1"/>
          </a:xfrm>
          <a:prstGeom prst="line">
            <a:avLst/>
          </a:prstGeom>
          <a:ln w="19050">
            <a:solidFill>
              <a:srgbClr val="000000"/>
            </a:solidFill>
            <a:miter lim="400000"/>
          </a:ln>
        </p:spPr>
        <p:txBody>
          <a:bodyPr lIns="50800" tIns="50800" rIns="50800" bIns="50800" anchor="ctr"/>
          <a:lstStyle/>
          <a:p>
            <a:pPr algn="ctr"/>
            <a:endParaRPr/>
          </a:p>
        </p:txBody>
      </p:sp>
      <p:sp>
        <p:nvSpPr>
          <p:cNvPr id="387" name="Title Text"/>
          <p:cNvSpPr txBox="1">
            <a:spLocks noGrp="1"/>
          </p:cNvSpPr>
          <p:nvPr>
            <p:ph type="title"/>
          </p:nvPr>
        </p:nvSpPr>
        <p:spPr>
          <a:xfrm>
            <a:off x="8595614" y="1138535"/>
            <a:ext cx="13531406" cy="3225800"/>
          </a:xfrm>
          <a:prstGeom prst="rect">
            <a:avLst/>
          </a:prstGeom>
        </p:spPr>
        <p:txBody>
          <a:bodyPr/>
          <a:lstStyle>
            <a:lvl1pPr>
              <a:defRPr>
                <a:solidFill>
                  <a:srgbClr val="000000"/>
                </a:solidFill>
              </a:defRPr>
            </a:lvl1pPr>
          </a:lstStyle>
          <a:p>
            <a:r>
              <a:t>Title Text</a:t>
            </a:r>
          </a:p>
        </p:txBody>
      </p:sp>
      <p:sp>
        <p:nvSpPr>
          <p:cNvPr id="388" name="Body Level One…"/>
          <p:cNvSpPr txBox="1">
            <a:spLocks noGrp="1"/>
          </p:cNvSpPr>
          <p:nvPr>
            <p:ph type="body" sz="half" idx="1"/>
          </p:nvPr>
        </p:nvSpPr>
        <p:spPr>
          <a:xfrm>
            <a:off x="8824214" y="5022502"/>
            <a:ext cx="13302806" cy="7326363"/>
          </a:xfrm>
          <a:prstGeom prst="rect">
            <a:avLst/>
          </a:prstGeom>
        </p:spPr>
        <p:txBody>
          <a:bodyPr/>
          <a:lstStyle>
            <a:lvl1pPr marL="0" indent="0">
              <a:lnSpc>
                <a:spcPct val="100000"/>
              </a:lnSpc>
              <a:spcBef>
                <a:spcPts val="3600"/>
              </a:spcBef>
              <a:buClrTx/>
              <a:buSzTx/>
              <a:buNone/>
              <a:defRPr>
                <a:solidFill>
                  <a:srgbClr val="000000"/>
                </a:solidFill>
              </a:defRPr>
            </a:lvl1pPr>
            <a:lvl2pPr marL="0" indent="0">
              <a:lnSpc>
                <a:spcPct val="100000"/>
              </a:lnSpc>
              <a:spcBef>
                <a:spcPts val="3600"/>
              </a:spcBef>
              <a:buClrTx/>
              <a:buSzTx/>
              <a:buNone/>
              <a:defRPr>
                <a:solidFill>
                  <a:srgbClr val="000000"/>
                </a:solidFill>
              </a:defRPr>
            </a:lvl2pPr>
            <a:lvl3pPr marL="0" indent="0">
              <a:lnSpc>
                <a:spcPct val="100000"/>
              </a:lnSpc>
              <a:spcBef>
                <a:spcPts val="3600"/>
              </a:spcBef>
              <a:buClrTx/>
              <a:buSzTx/>
              <a:buNone/>
              <a:defRPr>
                <a:solidFill>
                  <a:srgbClr val="000000"/>
                </a:solidFill>
              </a:defRPr>
            </a:lvl3pPr>
            <a:lvl4pPr marL="0" indent="0">
              <a:lnSpc>
                <a:spcPct val="100000"/>
              </a:lnSpc>
              <a:spcBef>
                <a:spcPts val="3600"/>
              </a:spcBef>
              <a:buClrTx/>
              <a:buSzTx/>
              <a:buNone/>
              <a:defRPr>
                <a:solidFill>
                  <a:srgbClr val="000000"/>
                </a:solidFill>
              </a:defRPr>
            </a:lvl4pPr>
            <a:lvl5pPr marL="0" indent="0">
              <a:lnSpc>
                <a:spcPct val="100000"/>
              </a:lnSpc>
              <a:spcBef>
                <a:spcPts val="3600"/>
              </a:spcBef>
              <a:buClrTx/>
              <a:buSz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89" name="Rectangle"/>
          <p:cNvSpPr/>
          <p:nvPr/>
        </p:nvSpPr>
        <p:spPr>
          <a:xfrm>
            <a:off x="918321" y="9099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390" name="Rectangle"/>
          <p:cNvSpPr/>
          <p:nvPr/>
        </p:nvSpPr>
        <p:spPr>
          <a:xfrm>
            <a:off x="8595614"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391" name="Rectangle"/>
          <p:cNvSpPr/>
          <p:nvPr/>
        </p:nvSpPr>
        <p:spPr>
          <a:xfrm>
            <a:off x="8595614" y="4580235"/>
            <a:ext cx="52959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392"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399" name="Image"/>
          <p:cNvSpPr>
            <a:spLocks noGrp="1"/>
          </p:cNvSpPr>
          <p:nvPr>
            <p:ph type="pic" idx="21"/>
          </p:nvPr>
        </p:nvSpPr>
        <p:spPr>
          <a:xfrm>
            <a:off x="909935" y="-927726"/>
            <a:ext cx="22564129" cy="12692323"/>
          </a:xfrm>
          <a:prstGeom prst="rect">
            <a:avLst/>
          </a:prstGeom>
        </p:spPr>
        <p:txBody>
          <a:bodyPr lIns="91439" tIns="45719" rIns="91439" bIns="45719">
            <a:noAutofit/>
          </a:bodyPr>
          <a:lstStyle/>
          <a:p>
            <a:endParaRPr/>
          </a:p>
        </p:txBody>
      </p:sp>
      <p:sp>
        <p:nvSpPr>
          <p:cNvPr id="400" name="Rectangle"/>
          <p:cNvSpPr/>
          <p:nvPr/>
        </p:nvSpPr>
        <p:spPr>
          <a:xfrm>
            <a:off x="909935" y="101682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401" name="Line"/>
          <p:cNvSpPr/>
          <p:nvPr/>
        </p:nvSpPr>
        <p:spPr>
          <a:xfrm>
            <a:off x="909935" y="12815589"/>
            <a:ext cx="22564131" cy="1"/>
          </a:xfrm>
          <a:prstGeom prst="line">
            <a:avLst/>
          </a:prstGeom>
          <a:ln w="19050">
            <a:solidFill>
              <a:srgbClr val="000000"/>
            </a:solidFill>
            <a:miter lim="400000"/>
          </a:ln>
        </p:spPr>
        <p:txBody>
          <a:bodyPr lIns="50800" tIns="50800" rIns="50800" bIns="50800" anchor="ctr"/>
          <a:lstStyle/>
          <a:p>
            <a:pPr algn="ctr"/>
            <a:endParaRPr/>
          </a:p>
        </p:txBody>
      </p:sp>
      <p:sp>
        <p:nvSpPr>
          <p:cNvPr id="402" name="Title Text"/>
          <p:cNvSpPr txBox="1">
            <a:spLocks noGrp="1"/>
          </p:cNvSpPr>
          <p:nvPr>
            <p:ph type="title"/>
          </p:nvPr>
        </p:nvSpPr>
        <p:spPr>
          <a:xfrm>
            <a:off x="909935" y="10384135"/>
            <a:ext cx="12975361" cy="1964730"/>
          </a:xfrm>
          <a:prstGeom prst="rect">
            <a:avLst/>
          </a:prstGeom>
        </p:spPr>
        <p:txBody>
          <a:bodyPr/>
          <a:lstStyle>
            <a:lvl1pPr>
              <a:defRPr>
                <a:solidFill>
                  <a:srgbClr val="000000"/>
                </a:solidFill>
              </a:defRPr>
            </a:lvl1pPr>
          </a:lstStyle>
          <a:p>
            <a:r>
              <a:t>Title Text</a:t>
            </a:r>
          </a:p>
        </p:txBody>
      </p:sp>
      <p:sp>
        <p:nvSpPr>
          <p:cNvPr id="403" name="Line"/>
          <p:cNvSpPr/>
          <p:nvPr/>
        </p:nvSpPr>
        <p:spPr>
          <a:xfrm>
            <a:off x="909935" y="10180934"/>
            <a:ext cx="22564131" cy="1"/>
          </a:xfrm>
          <a:prstGeom prst="line">
            <a:avLst/>
          </a:prstGeom>
          <a:ln w="25400">
            <a:solidFill>
              <a:srgbClr val="000000"/>
            </a:solidFill>
            <a:miter lim="400000"/>
          </a:ln>
        </p:spPr>
        <p:txBody>
          <a:bodyPr lIns="50800" tIns="50800" rIns="50800" bIns="50800" anchor="ctr"/>
          <a:lstStyle/>
          <a:p>
            <a:pPr algn="ctr"/>
            <a:endParaRPr/>
          </a:p>
        </p:txBody>
      </p:sp>
      <p:sp>
        <p:nvSpPr>
          <p:cNvPr id="404" name="Body Level One…"/>
          <p:cNvSpPr txBox="1">
            <a:spLocks noGrp="1"/>
          </p:cNvSpPr>
          <p:nvPr>
            <p:ph type="body" sz="quarter" idx="1"/>
          </p:nvPr>
        </p:nvSpPr>
        <p:spPr>
          <a:xfrm>
            <a:off x="14799695" y="10538420"/>
            <a:ext cx="8441306" cy="1656160"/>
          </a:xfrm>
          <a:prstGeom prst="rect">
            <a:avLst/>
          </a:prstGeom>
        </p:spPr>
        <p:txBody>
          <a:bodyPr/>
          <a:lstStyle>
            <a:lvl1pPr marL="0" indent="0">
              <a:lnSpc>
                <a:spcPct val="100000"/>
              </a:lnSpc>
              <a:spcBef>
                <a:spcPts val="2400"/>
              </a:spcBef>
              <a:buClrTx/>
              <a:buSzTx/>
              <a:buNone/>
              <a:defRPr sz="2800">
                <a:solidFill>
                  <a:srgbClr val="000000"/>
                </a:solidFill>
              </a:defRPr>
            </a:lvl1pPr>
            <a:lvl2pPr marL="0" indent="0">
              <a:lnSpc>
                <a:spcPct val="100000"/>
              </a:lnSpc>
              <a:spcBef>
                <a:spcPts val="2400"/>
              </a:spcBef>
              <a:buClrTx/>
              <a:buSzTx/>
              <a:buNone/>
              <a:defRPr sz="2800">
                <a:solidFill>
                  <a:srgbClr val="000000"/>
                </a:solidFill>
              </a:defRPr>
            </a:lvl2pPr>
            <a:lvl3pPr marL="0" indent="0">
              <a:lnSpc>
                <a:spcPct val="100000"/>
              </a:lnSpc>
              <a:spcBef>
                <a:spcPts val="2400"/>
              </a:spcBef>
              <a:buClrTx/>
              <a:buSzTx/>
              <a:buNone/>
              <a:defRPr sz="2800">
                <a:solidFill>
                  <a:srgbClr val="000000"/>
                </a:solidFill>
              </a:defRPr>
            </a:lvl3pPr>
            <a:lvl4pPr marL="0" indent="0">
              <a:lnSpc>
                <a:spcPct val="100000"/>
              </a:lnSpc>
              <a:spcBef>
                <a:spcPts val="2400"/>
              </a:spcBef>
              <a:buClrTx/>
              <a:buSzTx/>
              <a:buNone/>
              <a:defRPr sz="2800">
                <a:solidFill>
                  <a:srgbClr val="000000"/>
                </a:solidFill>
              </a:defRPr>
            </a:lvl4pPr>
            <a:lvl5pPr marL="0" indent="0">
              <a:lnSpc>
                <a:spcPct val="100000"/>
              </a:lnSpc>
              <a:spcBef>
                <a:spcPts val="2400"/>
              </a:spcBef>
              <a:buClrTx/>
              <a:buSzTx/>
              <a:buNone/>
              <a:defRPr sz="2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05" name="Rectangle"/>
          <p:cNvSpPr/>
          <p:nvPr/>
        </p:nvSpPr>
        <p:spPr>
          <a:xfrm>
            <a:off x="909935" y="918964"/>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406"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413" name="Line"/>
          <p:cNvSpPr/>
          <p:nvPr/>
        </p:nvSpPr>
        <p:spPr>
          <a:xfrm>
            <a:off x="909935" y="935335"/>
            <a:ext cx="22564131" cy="1"/>
          </a:xfrm>
          <a:prstGeom prst="line">
            <a:avLst/>
          </a:prstGeom>
          <a:ln w="25400">
            <a:solidFill>
              <a:srgbClr val="000000"/>
            </a:solidFill>
            <a:miter lim="400000"/>
          </a:ln>
        </p:spPr>
        <p:txBody>
          <a:bodyPr lIns="50800" tIns="50800" rIns="50800" bIns="50800" anchor="ctr"/>
          <a:lstStyle/>
          <a:p>
            <a:pPr algn="ctr"/>
            <a:endParaRPr/>
          </a:p>
        </p:txBody>
      </p:sp>
      <p:sp>
        <p:nvSpPr>
          <p:cNvPr id="414" name="Line"/>
          <p:cNvSpPr/>
          <p:nvPr/>
        </p:nvSpPr>
        <p:spPr>
          <a:xfrm>
            <a:off x="909935" y="12815589"/>
            <a:ext cx="22564131" cy="1"/>
          </a:xfrm>
          <a:prstGeom prst="line">
            <a:avLst/>
          </a:prstGeom>
          <a:ln w="19050">
            <a:solidFill>
              <a:srgbClr val="000000"/>
            </a:solidFill>
            <a:miter lim="400000"/>
          </a:ln>
        </p:spPr>
        <p:txBody>
          <a:bodyPr lIns="50800" tIns="50800" rIns="50800" bIns="50800" anchor="ctr"/>
          <a:lstStyle/>
          <a:p>
            <a:pPr algn="ctr"/>
            <a:endParaRPr/>
          </a:p>
        </p:txBody>
      </p:sp>
      <p:sp>
        <p:nvSpPr>
          <p:cNvPr id="415" name="Title Text"/>
          <p:cNvSpPr txBox="1">
            <a:spLocks noGrp="1"/>
          </p:cNvSpPr>
          <p:nvPr>
            <p:ph type="title"/>
          </p:nvPr>
        </p:nvSpPr>
        <p:spPr>
          <a:xfrm>
            <a:off x="909935" y="1138535"/>
            <a:ext cx="18611026" cy="3225800"/>
          </a:xfrm>
          <a:prstGeom prst="rect">
            <a:avLst/>
          </a:prstGeom>
        </p:spPr>
        <p:txBody>
          <a:bodyPr/>
          <a:lstStyle>
            <a:lvl1pPr>
              <a:defRPr>
                <a:solidFill>
                  <a:srgbClr val="000000"/>
                </a:solidFill>
              </a:defRPr>
            </a:lvl1pPr>
          </a:lstStyle>
          <a:p>
            <a:r>
              <a:t>Title Text</a:t>
            </a:r>
          </a:p>
        </p:txBody>
      </p:sp>
      <p:sp>
        <p:nvSpPr>
          <p:cNvPr id="416" name="Rectangle"/>
          <p:cNvSpPr/>
          <p:nvPr/>
        </p:nvSpPr>
        <p:spPr>
          <a:xfrm>
            <a:off x="909935"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417" name="Line"/>
          <p:cNvSpPr/>
          <p:nvPr/>
        </p:nvSpPr>
        <p:spPr>
          <a:xfrm>
            <a:off x="909935" y="4580235"/>
            <a:ext cx="22564133" cy="1"/>
          </a:xfrm>
          <a:prstGeom prst="line">
            <a:avLst/>
          </a:prstGeom>
          <a:ln w="25400">
            <a:solidFill>
              <a:srgbClr val="000000"/>
            </a:solidFill>
            <a:miter lim="400000"/>
          </a:ln>
        </p:spPr>
        <p:txBody>
          <a:bodyPr lIns="50800" tIns="50800" rIns="50800" bIns="50800" anchor="ctr"/>
          <a:lstStyle/>
          <a:p>
            <a:pPr algn="ctr"/>
            <a:endParaRPr/>
          </a:p>
        </p:txBody>
      </p:sp>
      <p:sp>
        <p:nvSpPr>
          <p:cNvPr id="418" name="Rectangle"/>
          <p:cNvSpPr/>
          <p:nvPr/>
        </p:nvSpPr>
        <p:spPr>
          <a:xfrm>
            <a:off x="909935" y="4580235"/>
            <a:ext cx="52959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419"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Caption - Bottom">
    <p:spTree>
      <p:nvGrpSpPr>
        <p:cNvPr id="1" name=""/>
        <p:cNvGrpSpPr/>
        <p:nvPr/>
      </p:nvGrpSpPr>
      <p:grpSpPr>
        <a:xfrm>
          <a:off x="0" y="0"/>
          <a:ext cx="0" cy="0"/>
          <a:chOff x="0" y="0"/>
          <a:chExt cx="0" cy="0"/>
        </a:xfrm>
      </p:grpSpPr>
      <p:sp>
        <p:nvSpPr>
          <p:cNvPr id="426" name="Line"/>
          <p:cNvSpPr/>
          <p:nvPr/>
        </p:nvSpPr>
        <p:spPr>
          <a:xfrm>
            <a:off x="909935" y="935335"/>
            <a:ext cx="22564131" cy="1"/>
          </a:xfrm>
          <a:prstGeom prst="line">
            <a:avLst/>
          </a:prstGeom>
          <a:ln w="25400">
            <a:solidFill>
              <a:srgbClr val="000000"/>
            </a:solidFill>
            <a:miter lim="400000"/>
          </a:ln>
        </p:spPr>
        <p:txBody>
          <a:bodyPr lIns="50800" tIns="50800" rIns="50800" bIns="50800" anchor="ctr"/>
          <a:lstStyle/>
          <a:p>
            <a:pPr algn="ctr"/>
            <a:endParaRPr/>
          </a:p>
        </p:txBody>
      </p:sp>
      <p:sp>
        <p:nvSpPr>
          <p:cNvPr id="427" name="Rectangle"/>
          <p:cNvSpPr/>
          <p:nvPr/>
        </p:nvSpPr>
        <p:spPr>
          <a:xfrm>
            <a:off x="909935" y="101682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428" name="Rectangle"/>
          <p:cNvSpPr/>
          <p:nvPr/>
        </p:nvSpPr>
        <p:spPr>
          <a:xfrm>
            <a:off x="909935" y="922635"/>
            <a:ext cx="52959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429" name="Line"/>
          <p:cNvSpPr/>
          <p:nvPr/>
        </p:nvSpPr>
        <p:spPr>
          <a:xfrm>
            <a:off x="909935" y="12815589"/>
            <a:ext cx="22564131" cy="1"/>
          </a:xfrm>
          <a:prstGeom prst="line">
            <a:avLst/>
          </a:prstGeom>
          <a:ln w="19050">
            <a:solidFill>
              <a:srgbClr val="000000"/>
            </a:solidFill>
            <a:miter lim="400000"/>
          </a:ln>
        </p:spPr>
        <p:txBody>
          <a:bodyPr lIns="50800" tIns="50800" rIns="50800" bIns="50800" anchor="ctr"/>
          <a:lstStyle/>
          <a:p>
            <a:pPr algn="ctr"/>
            <a:endParaRPr/>
          </a:p>
        </p:txBody>
      </p:sp>
      <p:sp>
        <p:nvSpPr>
          <p:cNvPr id="430" name="Title Text"/>
          <p:cNvSpPr txBox="1">
            <a:spLocks noGrp="1"/>
          </p:cNvSpPr>
          <p:nvPr>
            <p:ph type="title"/>
          </p:nvPr>
        </p:nvSpPr>
        <p:spPr>
          <a:xfrm>
            <a:off x="909935" y="10384135"/>
            <a:ext cx="12975361" cy="1964730"/>
          </a:xfrm>
          <a:prstGeom prst="rect">
            <a:avLst/>
          </a:prstGeom>
        </p:spPr>
        <p:txBody>
          <a:bodyPr/>
          <a:lstStyle>
            <a:lvl1pPr>
              <a:defRPr sz="7200" spc="-288">
                <a:solidFill>
                  <a:srgbClr val="000000"/>
                </a:solidFill>
              </a:defRPr>
            </a:lvl1pPr>
          </a:lstStyle>
          <a:p>
            <a:r>
              <a:t>Title Text</a:t>
            </a:r>
          </a:p>
        </p:txBody>
      </p:sp>
      <p:sp>
        <p:nvSpPr>
          <p:cNvPr id="431" name="Line"/>
          <p:cNvSpPr/>
          <p:nvPr/>
        </p:nvSpPr>
        <p:spPr>
          <a:xfrm>
            <a:off x="909935" y="10180934"/>
            <a:ext cx="22564131" cy="1"/>
          </a:xfrm>
          <a:prstGeom prst="line">
            <a:avLst/>
          </a:prstGeom>
          <a:ln w="25400">
            <a:solidFill>
              <a:srgbClr val="000000"/>
            </a:solidFill>
            <a:miter lim="400000"/>
          </a:ln>
        </p:spPr>
        <p:txBody>
          <a:bodyPr lIns="50800" tIns="50800" rIns="50800" bIns="50800" anchor="ctr"/>
          <a:lstStyle/>
          <a:p>
            <a:pPr algn="ctr"/>
            <a:endParaRPr/>
          </a:p>
        </p:txBody>
      </p:sp>
      <p:sp>
        <p:nvSpPr>
          <p:cNvPr id="432" name="Body Level One…"/>
          <p:cNvSpPr txBox="1">
            <a:spLocks noGrp="1"/>
          </p:cNvSpPr>
          <p:nvPr>
            <p:ph type="body" sz="quarter" idx="1"/>
          </p:nvPr>
        </p:nvSpPr>
        <p:spPr>
          <a:xfrm>
            <a:off x="14799695" y="10538420"/>
            <a:ext cx="8441306" cy="1656160"/>
          </a:xfrm>
          <a:prstGeom prst="rect">
            <a:avLst/>
          </a:prstGeom>
        </p:spPr>
        <p:txBody>
          <a:bodyPr/>
          <a:lstStyle>
            <a:lvl1pPr marL="0" indent="0">
              <a:lnSpc>
                <a:spcPct val="100000"/>
              </a:lnSpc>
              <a:spcBef>
                <a:spcPts val="2400"/>
              </a:spcBef>
              <a:buClrTx/>
              <a:buSzTx/>
              <a:buNone/>
              <a:defRPr sz="2800">
                <a:solidFill>
                  <a:srgbClr val="000000"/>
                </a:solidFill>
              </a:defRPr>
            </a:lvl1pPr>
            <a:lvl2pPr marL="0" indent="0">
              <a:lnSpc>
                <a:spcPct val="100000"/>
              </a:lnSpc>
              <a:spcBef>
                <a:spcPts val="2400"/>
              </a:spcBef>
              <a:buClrTx/>
              <a:buSzTx/>
              <a:buNone/>
              <a:defRPr sz="2800">
                <a:solidFill>
                  <a:srgbClr val="000000"/>
                </a:solidFill>
              </a:defRPr>
            </a:lvl2pPr>
            <a:lvl3pPr marL="0" indent="0">
              <a:lnSpc>
                <a:spcPct val="100000"/>
              </a:lnSpc>
              <a:spcBef>
                <a:spcPts val="2400"/>
              </a:spcBef>
              <a:buClrTx/>
              <a:buSzTx/>
              <a:buNone/>
              <a:defRPr sz="2800">
                <a:solidFill>
                  <a:srgbClr val="000000"/>
                </a:solidFill>
              </a:defRPr>
            </a:lvl3pPr>
            <a:lvl4pPr marL="0" indent="0">
              <a:lnSpc>
                <a:spcPct val="100000"/>
              </a:lnSpc>
              <a:spcBef>
                <a:spcPts val="2400"/>
              </a:spcBef>
              <a:buClrTx/>
              <a:buSzTx/>
              <a:buNone/>
              <a:defRPr sz="2800">
                <a:solidFill>
                  <a:srgbClr val="000000"/>
                </a:solidFill>
              </a:defRPr>
            </a:lvl4pPr>
            <a:lvl5pPr marL="0" indent="0">
              <a:lnSpc>
                <a:spcPct val="100000"/>
              </a:lnSpc>
              <a:spcBef>
                <a:spcPts val="2400"/>
              </a:spcBef>
              <a:buClrTx/>
              <a:buSzTx/>
              <a:buNone/>
              <a:defRPr sz="2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33"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Caption - Left">
    <p:spTree>
      <p:nvGrpSpPr>
        <p:cNvPr id="1" name=""/>
        <p:cNvGrpSpPr/>
        <p:nvPr/>
      </p:nvGrpSpPr>
      <p:grpSpPr>
        <a:xfrm>
          <a:off x="0" y="0"/>
          <a:ext cx="0" cy="0"/>
          <a:chOff x="0" y="0"/>
          <a:chExt cx="0" cy="0"/>
        </a:xfrm>
      </p:grpSpPr>
      <p:sp>
        <p:nvSpPr>
          <p:cNvPr id="440" name="Line"/>
          <p:cNvSpPr/>
          <p:nvPr/>
        </p:nvSpPr>
        <p:spPr>
          <a:xfrm>
            <a:off x="909935" y="935335"/>
            <a:ext cx="7213804" cy="1"/>
          </a:xfrm>
          <a:prstGeom prst="line">
            <a:avLst/>
          </a:prstGeom>
          <a:ln w="25400">
            <a:solidFill>
              <a:srgbClr val="000000"/>
            </a:solidFill>
            <a:miter lim="400000"/>
          </a:ln>
        </p:spPr>
        <p:txBody>
          <a:bodyPr lIns="50800" tIns="50800" rIns="50800" bIns="50800" anchor="ctr"/>
          <a:lstStyle/>
          <a:p>
            <a:pPr algn="ctr"/>
            <a:endParaRPr/>
          </a:p>
        </p:txBody>
      </p:sp>
      <p:sp>
        <p:nvSpPr>
          <p:cNvPr id="441" name="Line"/>
          <p:cNvSpPr/>
          <p:nvPr/>
        </p:nvSpPr>
        <p:spPr>
          <a:xfrm>
            <a:off x="8580938" y="935335"/>
            <a:ext cx="14896105" cy="1"/>
          </a:xfrm>
          <a:prstGeom prst="line">
            <a:avLst/>
          </a:prstGeom>
          <a:ln w="25400">
            <a:solidFill>
              <a:srgbClr val="000000"/>
            </a:solidFill>
            <a:miter lim="400000"/>
          </a:ln>
        </p:spPr>
        <p:txBody>
          <a:bodyPr lIns="50800" tIns="50800" rIns="50800" bIns="50800" anchor="ctr"/>
          <a:lstStyle/>
          <a:p>
            <a:pPr algn="ctr"/>
            <a:endParaRPr/>
          </a:p>
        </p:txBody>
      </p:sp>
      <p:sp>
        <p:nvSpPr>
          <p:cNvPr id="442" name="Rectangle"/>
          <p:cNvSpPr/>
          <p:nvPr/>
        </p:nvSpPr>
        <p:spPr>
          <a:xfrm>
            <a:off x="909935" y="922635"/>
            <a:ext cx="3376780"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443" name="Line"/>
          <p:cNvSpPr/>
          <p:nvPr/>
        </p:nvSpPr>
        <p:spPr>
          <a:xfrm>
            <a:off x="909935" y="4580235"/>
            <a:ext cx="7213804" cy="1"/>
          </a:xfrm>
          <a:prstGeom prst="line">
            <a:avLst/>
          </a:prstGeom>
          <a:ln w="25400">
            <a:solidFill>
              <a:srgbClr val="000000"/>
            </a:solidFill>
            <a:miter lim="400000"/>
          </a:ln>
        </p:spPr>
        <p:txBody>
          <a:bodyPr lIns="50800" tIns="50800" rIns="50800" bIns="50800" anchor="ctr"/>
          <a:lstStyle/>
          <a:p>
            <a:pPr algn="ctr"/>
            <a:endParaRPr/>
          </a:p>
        </p:txBody>
      </p:sp>
      <p:sp>
        <p:nvSpPr>
          <p:cNvPr id="444" name="Rectangle"/>
          <p:cNvSpPr/>
          <p:nvPr/>
        </p:nvSpPr>
        <p:spPr>
          <a:xfrm>
            <a:off x="909935" y="4580235"/>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445" name="Line"/>
          <p:cNvSpPr/>
          <p:nvPr/>
        </p:nvSpPr>
        <p:spPr>
          <a:xfrm>
            <a:off x="909935" y="12815589"/>
            <a:ext cx="7213804" cy="1"/>
          </a:xfrm>
          <a:prstGeom prst="line">
            <a:avLst/>
          </a:prstGeom>
          <a:ln w="19050">
            <a:solidFill>
              <a:srgbClr val="000000"/>
            </a:solidFill>
            <a:miter lim="400000"/>
          </a:ln>
        </p:spPr>
        <p:txBody>
          <a:bodyPr lIns="50800" tIns="50800" rIns="50800" bIns="50800" anchor="ctr"/>
          <a:lstStyle/>
          <a:p>
            <a:pPr algn="ctr"/>
            <a:endParaRPr/>
          </a:p>
        </p:txBody>
      </p:sp>
      <p:sp>
        <p:nvSpPr>
          <p:cNvPr id="446" name="Line"/>
          <p:cNvSpPr/>
          <p:nvPr/>
        </p:nvSpPr>
        <p:spPr>
          <a:xfrm>
            <a:off x="8580939" y="12815589"/>
            <a:ext cx="14896104" cy="1"/>
          </a:xfrm>
          <a:prstGeom prst="line">
            <a:avLst/>
          </a:prstGeom>
          <a:ln w="19050">
            <a:solidFill>
              <a:srgbClr val="000000"/>
            </a:solidFill>
            <a:miter lim="400000"/>
          </a:ln>
        </p:spPr>
        <p:txBody>
          <a:bodyPr lIns="50800" tIns="50800" rIns="50800" bIns="50800" anchor="ctr"/>
          <a:lstStyle/>
          <a:p>
            <a:pPr algn="ctr"/>
            <a:endParaRPr/>
          </a:p>
        </p:txBody>
      </p:sp>
      <p:sp>
        <p:nvSpPr>
          <p:cNvPr id="447" name="Title Text"/>
          <p:cNvSpPr txBox="1">
            <a:spLocks noGrp="1"/>
          </p:cNvSpPr>
          <p:nvPr>
            <p:ph type="title"/>
          </p:nvPr>
        </p:nvSpPr>
        <p:spPr>
          <a:xfrm>
            <a:off x="909935" y="1138535"/>
            <a:ext cx="6753560" cy="3225800"/>
          </a:xfrm>
          <a:prstGeom prst="rect">
            <a:avLst/>
          </a:prstGeom>
        </p:spPr>
        <p:txBody>
          <a:bodyPr/>
          <a:lstStyle>
            <a:lvl1pPr>
              <a:defRPr sz="7200" spc="-288">
                <a:solidFill>
                  <a:srgbClr val="000000"/>
                </a:solidFill>
              </a:defRPr>
            </a:lvl1pPr>
          </a:lstStyle>
          <a:p>
            <a:r>
              <a:t>Title Text</a:t>
            </a:r>
          </a:p>
        </p:txBody>
      </p:sp>
      <p:sp>
        <p:nvSpPr>
          <p:cNvPr id="448" name="Body Level One…"/>
          <p:cNvSpPr txBox="1">
            <a:spLocks noGrp="1"/>
          </p:cNvSpPr>
          <p:nvPr>
            <p:ph type="body" sz="quarter" idx="1"/>
          </p:nvPr>
        </p:nvSpPr>
        <p:spPr>
          <a:xfrm>
            <a:off x="909935" y="5022502"/>
            <a:ext cx="6985205" cy="7326363"/>
          </a:xfrm>
          <a:prstGeom prst="rect">
            <a:avLst/>
          </a:prstGeom>
        </p:spPr>
        <p:txBody>
          <a:bodyPr/>
          <a:lstStyle>
            <a:lvl1pPr marL="0" indent="0">
              <a:lnSpc>
                <a:spcPct val="100000"/>
              </a:lnSpc>
              <a:spcBef>
                <a:spcPts val="3600"/>
              </a:spcBef>
              <a:buClrTx/>
              <a:buSzTx/>
              <a:buNone/>
              <a:defRPr>
                <a:solidFill>
                  <a:srgbClr val="000000"/>
                </a:solidFill>
              </a:defRPr>
            </a:lvl1pPr>
            <a:lvl2pPr marL="0" indent="0">
              <a:lnSpc>
                <a:spcPct val="100000"/>
              </a:lnSpc>
              <a:spcBef>
                <a:spcPts val="3600"/>
              </a:spcBef>
              <a:buClrTx/>
              <a:buSzTx/>
              <a:buNone/>
              <a:defRPr>
                <a:solidFill>
                  <a:srgbClr val="000000"/>
                </a:solidFill>
              </a:defRPr>
            </a:lvl2pPr>
            <a:lvl3pPr marL="0" indent="0">
              <a:lnSpc>
                <a:spcPct val="100000"/>
              </a:lnSpc>
              <a:spcBef>
                <a:spcPts val="3600"/>
              </a:spcBef>
              <a:buClrTx/>
              <a:buSzTx/>
              <a:buNone/>
              <a:defRPr>
                <a:solidFill>
                  <a:srgbClr val="000000"/>
                </a:solidFill>
              </a:defRPr>
            </a:lvl3pPr>
            <a:lvl4pPr marL="0" indent="0">
              <a:lnSpc>
                <a:spcPct val="100000"/>
              </a:lnSpc>
              <a:spcBef>
                <a:spcPts val="3600"/>
              </a:spcBef>
              <a:buClrTx/>
              <a:buSzTx/>
              <a:buNone/>
              <a:defRPr>
                <a:solidFill>
                  <a:srgbClr val="000000"/>
                </a:solidFill>
              </a:defRPr>
            </a:lvl4pPr>
            <a:lvl5pPr marL="0" indent="0">
              <a:lnSpc>
                <a:spcPct val="100000"/>
              </a:lnSpc>
              <a:spcBef>
                <a:spcPts val="3600"/>
              </a:spcBef>
              <a:buClrTx/>
              <a:buSz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49"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Caption - Right">
    <p:spTree>
      <p:nvGrpSpPr>
        <p:cNvPr id="1" name=""/>
        <p:cNvGrpSpPr/>
        <p:nvPr/>
      </p:nvGrpSpPr>
      <p:grpSpPr>
        <a:xfrm>
          <a:off x="0" y="0"/>
          <a:ext cx="0" cy="0"/>
          <a:chOff x="0" y="0"/>
          <a:chExt cx="0" cy="0"/>
        </a:xfrm>
      </p:grpSpPr>
      <p:sp>
        <p:nvSpPr>
          <p:cNvPr id="456" name="Line"/>
          <p:cNvSpPr/>
          <p:nvPr/>
        </p:nvSpPr>
        <p:spPr>
          <a:xfrm>
            <a:off x="16260261" y="935335"/>
            <a:ext cx="7213804" cy="1"/>
          </a:xfrm>
          <a:prstGeom prst="line">
            <a:avLst/>
          </a:prstGeom>
          <a:ln w="25400">
            <a:solidFill>
              <a:srgbClr val="000000"/>
            </a:solidFill>
            <a:miter lim="400000"/>
          </a:ln>
        </p:spPr>
        <p:txBody>
          <a:bodyPr lIns="50800" tIns="50800" rIns="50800" bIns="50800" anchor="ctr"/>
          <a:lstStyle/>
          <a:p>
            <a:pPr algn="ctr"/>
            <a:endParaRPr/>
          </a:p>
        </p:txBody>
      </p:sp>
      <p:sp>
        <p:nvSpPr>
          <p:cNvPr id="457" name="Line"/>
          <p:cNvSpPr/>
          <p:nvPr/>
        </p:nvSpPr>
        <p:spPr>
          <a:xfrm>
            <a:off x="910138" y="935335"/>
            <a:ext cx="14896105" cy="1"/>
          </a:xfrm>
          <a:prstGeom prst="line">
            <a:avLst/>
          </a:prstGeom>
          <a:ln w="25400">
            <a:solidFill>
              <a:srgbClr val="000000"/>
            </a:solidFill>
            <a:miter lim="400000"/>
          </a:ln>
        </p:spPr>
        <p:txBody>
          <a:bodyPr lIns="50800" tIns="50800" rIns="50800" bIns="50800" anchor="ctr"/>
          <a:lstStyle/>
          <a:p>
            <a:pPr algn="ctr"/>
            <a:endParaRPr/>
          </a:p>
        </p:txBody>
      </p:sp>
      <p:sp>
        <p:nvSpPr>
          <p:cNvPr id="458" name="Rectangle"/>
          <p:cNvSpPr/>
          <p:nvPr/>
        </p:nvSpPr>
        <p:spPr>
          <a:xfrm>
            <a:off x="16260261" y="922635"/>
            <a:ext cx="337678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459" name="Line"/>
          <p:cNvSpPr/>
          <p:nvPr/>
        </p:nvSpPr>
        <p:spPr>
          <a:xfrm>
            <a:off x="16260261" y="4580235"/>
            <a:ext cx="7213804" cy="1"/>
          </a:xfrm>
          <a:prstGeom prst="line">
            <a:avLst/>
          </a:prstGeom>
          <a:ln w="25400">
            <a:solidFill>
              <a:srgbClr val="000000"/>
            </a:solidFill>
            <a:miter lim="400000"/>
          </a:ln>
        </p:spPr>
        <p:txBody>
          <a:bodyPr lIns="50800" tIns="50800" rIns="50800" bIns="50800" anchor="ctr"/>
          <a:lstStyle/>
          <a:p>
            <a:pPr algn="ctr"/>
            <a:endParaRPr/>
          </a:p>
        </p:txBody>
      </p:sp>
      <p:sp>
        <p:nvSpPr>
          <p:cNvPr id="460" name="Rectangle"/>
          <p:cNvSpPr/>
          <p:nvPr/>
        </p:nvSpPr>
        <p:spPr>
          <a:xfrm>
            <a:off x="16260261" y="4580235"/>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461" name="Line"/>
          <p:cNvSpPr/>
          <p:nvPr/>
        </p:nvSpPr>
        <p:spPr>
          <a:xfrm>
            <a:off x="16260261" y="12815589"/>
            <a:ext cx="7213804" cy="1"/>
          </a:xfrm>
          <a:prstGeom prst="line">
            <a:avLst/>
          </a:prstGeom>
          <a:ln w="19050">
            <a:solidFill>
              <a:srgbClr val="000000"/>
            </a:solidFill>
            <a:miter lim="400000"/>
          </a:ln>
        </p:spPr>
        <p:txBody>
          <a:bodyPr lIns="50800" tIns="50800" rIns="50800" bIns="50800" anchor="ctr"/>
          <a:lstStyle/>
          <a:p>
            <a:pPr algn="ctr"/>
            <a:endParaRPr/>
          </a:p>
        </p:txBody>
      </p:sp>
      <p:sp>
        <p:nvSpPr>
          <p:cNvPr id="462" name="Line"/>
          <p:cNvSpPr/>
          <p:nvPr/>
        </p:nvSpPr>
        <p:spPr>
          <a:xfrm>
            <a:off x="910138" y="12815589"/>
            <a:ext cx="14896105" cy="1"/>
          </a:xfrm>
          <a:prstGeom prst="line">
            <a:avLst/>
          </a:prstGeom>
          <a:ln w="19050">
            <a:solidFill>
              <a:srgbClr val="000000"/>
            </a:solidFill>
            <a:miter lim="400000"/>
          </a:ln>
        </p:spPr>
        <p:txBody>
          <a:bodyPr lIns="50800" tIns="50800" rIns="50800" bIns="50800" anchor="ctr"/>
          <a:lstStyle/>
          <a:p>
            <a:pPr algn="ctr"/>
            <a:endParaRPr/>
          </a:p>
        </p:txBody>
      </p:sp>
      <p:sp>
        <p:nvSpPr>
          <p:cNvPr id="463" name="Title Text"/>
          <p:cNvSpPr txBox="1">
            <a:spLocks noGrp="1"/>
          </p:cNvSpPr>
          <p:nvPr>
            <p:ph type="title"/>
          </p:nvPr>
        </p:nvSpPr>
        <p:spPr>
          <a:xfrm>
            <a:off x="16260261" y="1138535"/>
            <a:ext cx="6753560" cy="3225800"/>
          </a:xfrm>
          <a:prstGeom prst="rect">
            <a:avLst/>
          </a:prstGeom>
        </p:spPr>
        <p:txBody>
          <a:bodyPr/>
          <a:lstStyle>
            <a:lvl1pPr>
              <a:defRPr sz="7200" spc="-288">
                <a:solidFill>
                  <a:srgbClr val="000000"/>
                </a:solidFill>
              </a:defRPr>
            </a:lvl1pPr>
          </a:lstStyle>
          <a:p>
            <a:r>
              <a:t>Title Text</a:t>
            </a:r>
          </a:p>
        </p:txBody>
      </p:sp>
      <p:sp>
        <p:nvSpPr>
          <p:cNvPr id="464" name="Body Level One…"/>
          <p:cNvSpPr txBox="1">
            <a:spLocks noGrp="1"/>
          </p:cNvSpPr>
          <p:nvPr>
            <p:ph type="body" sz="quarter" idx="1"/>
          </p:nvPr>
        </p:nvSpPr>
        <p:spPr>
          <a:xfrm>
            <a:off x="16260261" y="5022502"/>
            <a:ext cx="6985206" cy="7326363"/>
          </a:xfrm>
          <a:prstGeom prst="rect">
            <a:avLst/>
          </a:prstGeom>
        </p:spPr>
        <p:txBody>
          <a:bodyPr/>
          <a:lstStyle>
            <a:lvl1pPr marL="0" indent="0">
              <a:lnSpc>
                <a:spcPct val="100000"/>
              </a:lnSpc>
              <a:spcBef>
                <a:spcPts val="3600"/>
              </a:spcBef>
              <a:buClrTx/>
              <a:buSzTx/>
              <a:buNone/>
              <a:defRPr>
                <a:solidFill>
                  <a:srgbClr val="000000"/>
                </a:solidFill>
              </a:defRPr>
            </a:lvl1pPr>
            <a:lvl2pPr marL="0" indent="0">
              <a:lnSpc>
                <a:spcPct val="100000"/>
              </a:lnSpc>
              <a:spcBef>
                <a:spcPts val="3600"/>
              </a:spcBef>
              <a:buClrTx/>
              <a:buSzTx/>
              <a:buNone/>
              <a:defRPr>
                <a:solidFill>
                  <a:srgbClr val="000000"/>
                </a:solidFill>
              </a:defRPr>
            </a:lvl2pPr>
            <a:lvl3pPr marL="0" indent="0">
              <a:lnSpc>
                <a:spcPct val="100000"/>
              </a:lnSpc>
              <a:spcBef>
                <a:spcPts val="3600"/>
              </a:spcBef>
              <a:buClrTx/>
              <a:buSzTx/>
              <a:buNone/>
              <a:defRPr>
                <a:solidFill>
                  <a:srgbClr val="000000"/>
                </a:solidFill>
              </a:defRPr>
            </a:lvl3pPr>
            <a:lvl4pPr marL="0" indent="0">
              <a:lnSpc>
                <a:spcPct val="100000"/>
              </a:lnSpc>
              <a:spcBef>
                <a:spcPts val="3600"/>
              </a:spcBef>
              <a:buClrTx/>
              <a:buSzTx/>
              <a:buNone/>
              <a:defRPr>
                <a:solidFill>
                  <a:srgbClr val="000000"/>
                </a:solidFill>
              </a:defRPr>
            </a:lvl4pPr>
            <a:lvl5pPr marL="0" indent="0">
              <a:lnSpc>
                <a:spcPct val="100000"/>
              </a:lnSpc>
              <a:spcBef>
                <a:spcPts val="3600"/>
              </a:spcBef>
              <a:buClrTx/>
              <a:buSz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65"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Photo - Full">
    <p:spTree>
      <p:nvGrpSpPr>
        <p:cNvPr id="1" name=""/>
        <p:cNvGrpSpPr/>
        <p:nvPr/>
      </p:nvGrpSpPr>
      <p:grpSpPr>
        <a:xfrm>
          <a:off x="0" y="0"/>
          <a:ext cx="0" cy="0"/>
          <a:chOff x="0" y="0"/>
          <a:chExt cx="0" cy="0"/>
        </a:xfrm>
      </p:grpSpPr>
      <p:sp>
        <p:nvSpPr>
          <p:cNvPr id="472" name="Image"/>
          <p:cNvSpPr>
            <a:spLocks noGrp="1"/>
          </p:cNvSpPr>
          <p:nvPr>
            <p:ph type="pic" idx="21"/>
          </p:nvPr>
        </p:nvSpPr>
        <p:spPr>
          <a:xfrm>
            <a:off x="909934" y="511559"/>
            <a:ext cx="22564129" cy="12702275"/>
          </a:xfrm>
          <a:prstGeom prst="rect">
            <a:avLst/>
          </a:prstGeom>
        </p:spPr>
        <p:txBody>
          <a:bodyPr lIns="91439" tIns="45719" rIns="91439" bIns="45719">
            <a:noAutofit/>
          </a:bodyPr>
          <a:lstStyle/>
          <a:p>
            <a:endParaRPr/>
          </a:p>
        </p:txBody>
      </p:sp>
      <p:sp>
        <p:nvSpPr>
          <p:cNvPr id="473" name="Rectangle"/>
          <p:cNvSpPr/>
          <p:nvPr/>
        </p:nvSpPr>
        <p:spPr>
          <a:xfrm>
            <a:off x="909935" y="918964"/>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474"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481" name="Image"/>
          <p:cNvSpPr>
            <a:spLocks noGrp="1"/>
          </p:cNvSpPr>
          <p:nvPr>
            <p:ph type="pic" idx="21"/>
          </p:nvPr>
        </p:nvSpPr>
        <p:spPr>
          <a:xfrm>
            <a:off x="-2217877" y="909934"/>
            <a:ext cx="21148794" cy="11905524"/>
          </a:xfrm>
          <a:prstGeom prst="rect">
            <a:avLst/>
          </a:prstGeom>
        </p:spPr>
        <p:txBody>
          <a:bodyPr lIns="91439" tIns="45719" rIns="91439" bIns="45719">
            <a:noAutofit/>
          </a:bodyPr>
          <a:lstStyle/>
          <a:p>
            <a:endParaRPr/>
          </a:p>
        </p:txBody>
      </p:sp>
      <p:sp>
        <p:nvSpPr>
          <p:cNvPr id="482" name="Rectangle"/>
          <p:cNvSpPr/>
          <p:nvPr/>
        </p:nvSpPr>
        <p:spPr>
          <a:xfrm>
            <a:off x="909935" y="918964"/>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483" name="Image"/>
          <p:cNvSpPr>
            <a:spLocks noGrp="1"/>
          </p:cNvSpPr>
          <p:nvPr>
            <p:ph type="pic" sz="quarter" idx="22"/>
          </p:nvPr>
        </p:nvSpPr>
        <p:spPr>
          <a:xfrm>
            <a:off x="15884495" y="909934"/>
            <a:ext cx="7966431" cy="4481118"/>
          </a:xfrm>
          <a:prstGeom prst="rect">
            <a:avLst/>
          </a:prstGeom>
        </p:spPr>
        <p:txBody>
          <a:bodyPr lIns="91439" tIns="45719" rIns="91439" bIns="45719">
            <a:noAutofit/>
          </a:bodyPr>
          <a:lstStyle/>
          <a:p>
            <a:endParaRPr/>
          </a:p>
        </p:txBody>
      </p:sp>
      <p:sp>
        <p:nvSpPr>
          <p:cNvPr id="484" name="Image"/>
          <p:cNvSpPr>
            <a:spLocks noGrp="1"/>
          </p:cNvSpPr>
          <p:nvPr>
            <p:ph type="pic" sz="half" idx="23"/>
          </p:nvPr>
        </p:nvSpPr>
        <p:spPr>
          <a:xfrm>
            <a:off x="13684690" y="5859362"/>
            <a:ext cx="12366041" cy="6955899"/>
          </a:xfrm>
          <a:prstGeom prst="rect">
            <a:avLst/>
          </a:prstGeom>
        </p:spPr>
        <p:txBody>
          <a:bodyPr lIns="91439" tIns="45719" rIns="91439" bIns="45719">
            <a:noAutofit/>
          </a:bodyPr>
          <a:lstStyle/>
          <a:p>
            <a:endParaRPr/>
          </a:p>
        </p:txBody>
      </p:sp>
      <p:sp>
        <p:nvSpPr>
          <p:cNvPr id="485" name="Rectangle"/>
          <p:cNvSpPr/>
          <p:nvPr/>
        </p:nvSpPr>
        <p:spPr>
          <a:xfrm>
            <a:off x="16260464" y="922635"/>
            <a:ext cx="337820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486" name="Rectangle"/>
          <p:cNvSpPr/>
          <p:nvPr/>
        </p:nvSpPr>
        <p:spPr>
          <a:xfrm>
            <a:off x="16261258" y="5859362"/>
            <a:ext cx="337820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487"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imple Title">
    <p:spTree>
      <p:nvGrpSpPr>
        <p:cNvPr id="1" name=""/>
        <p:cNvGrpSpPr/>
        <p:nvPr/>
      </p:nvGrpSpPr>
      <p:grpSpPr>
        <a:xfrm>
          <a:off x="0" y="0"/>
          <a:ext cx="0" cy="0"/>
          <a:chOff x="0" y="0"/>
          <a:chExt cx="0" cy="0"/>
        </a:xfrm>
      </p:grpSpPr>
      <p:sp>
        <p:nvSpPr>
          <p:cNvPr id="50" name="01"/>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1" name="Title Text"/>
          <p:cNvSpPr txBox="1">
            <a:spLocks noGrp="1"/>
          </p:cNvSpPr>
          <p:nvPr>
            <p:ph type="title"/>
          </p:nvPr>
        </p:nvSpPr>
        <p:spPr>
          <a:prstGeom prst="rect">
            <a:avLst/>
          </a:prstGeom>
        </p:spPr>
        <p:txBody>
          <a:bodyPr/>
          <a:lstStyle/>
          <a:p>
            <a:r>
              <a:t>Title Text</a:t>
            </a:r>
          </a:p>
        </p:txBody>
      </p:sp>
      <p:sp>
        <p:nvSpPr>
          <p:cNvPr id="52"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Caption Left - Photo">
    <p:spTree>
      <p:nvGrpSpPr>
        <p:cNvPr id="1" name=""/>
        <p:cNvGrpSpPr/>
        <p:nvPr/>
      </p:nvGrpSpPr>
      <p:grpSpPr>
        <a:xfrm>
          <a:off x="0" y="0"/>
          <a:ext cx="0" cy="0"/>
          <a:chOff x="0" y="0"/>
          <a:chExt cx="0" cy="0"/>
        </a:xfrm>
      </p:grpSpPr>
      <p:sp>
        <p:nvSpPr>
          <p:cNvPr id="494" name="Line"/>
          <p:cNvSpPr/>
          <p:nvPr/>
        </p:nvSpPr>
        <p:spPr>
          <a:xfrm>
            <a:off x="909935" y="935335"/>
            <a:ext cx="7213804" cy="1"/>
          </a:xfrm>
          <a:prstGeom prst="line">
            <a:avLst/>
          </a:prstGeom>
          <a:ln w="25400">
            <a:solidFill>
              <a:srgbClr val="000000"/>
            </a:solidFill>
            <a:miter lim="400000"/>
          </a:ln>
        </p:spPr>
        <p:txBody>
          <a:bodyPr lIns="50800" tIns="50800" rIns="50800" bIns="50800" anchor="ctr"/>
          <a:lstStyle/>
          <a:p>
            <a:pPr algn="ctr"/>
            <a:endParaRPr/>
          </a:p>
        </p:txBody>
      </p:sp>
      <p:sp>
        <p:nvSpPr>
          <p:cNvPr id="495" name="Rectangle"/>
          <p:cNvSpPr/>
          <p:nvPr/>
        </p:nvSpPr>
        <p:spPr>
          <a:xfrm>
            <a:off x="909935" y="922635"/>
            <a:ext cx="3376780"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496" name="Line"/>
          <p:cNvSpPr/>
          <p:nvPr/>
        </p:nvSpPr>
        <p:spPr>
          <a:xfrm>
            <a:off x="909935" y="4580235"/>
            <a:ext cx="7213804" cy="1"/>
          </a:xfrm>
          <a:prstGeom prst="line">
            <a:avLst/>
          </a:prstGeom>
          <a:ln w="25400">
            <a:solidFill>
              <a:srgbClr val="000000"/>
            </a:solidFill>
            <a:miter lim="400000"/>
          </a:ln>
        </p:spPr>
        <p:txBody>
          <a:bodyPr lIns="50800" tIns="50800" rIns="50800" bIns="50800" anchor="ctr"/>
          <a:lstStyle/>
          <a:p>
            <a:pPr algn="ctr"/>
            <a:endParaRPr/>
          </a:p>
        </p:txBody>
      </p:sp>
      <p:sp>
        <p:nvSpPr>
          <p:cNvPr id="497" name="Rectangle"/>
          <p:cNvSpPr/>
          <p:nvPr/>
        </p:nvSpPr>
        <p:spPr>
          <a:xfrm>
            <a:off x="909935" y="4580235"/>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498" name="Line"/>
          <p:cNvSpPr/>
          <p:nvPr/>
        </p:nvSpPr>
        <p:spPr>
          <a:xfrm>
            <a:off x="909935" y="12815589"/>
            <a:ext cx="7213804" cy="1"/>
          </a:xfrm>
          <a:prstGeom prst="line">
            <a:avLst/>
          </a:prstGeom>
          <a:ln w="19050">
            <a:solidFill>
              <a:srgbClr val="000000"/>
            </a:solidFill>
            <a:miter lim="400000"/>
          </a:ln>
        </p:spPr>
        <p:txBody>
          <a:bodyPr lIns="50800" tIns="50800" rIns="50800" bIns="50800" anchor="ctr"/>
          <a:lstStyle/>
          <a:p>
            <a:pPr algn="ctr"/>
            <a:endParaRPr/>
          </a:p>
        </p:txBody>
      </p:sp>
      <p:sp>
        <p:nvSpPr>
          <p:cNvPr id="499" name="Title Text"/>
          <p:cNvSpPr txBox="1">
            <a:spLocks noGrp="1"/>
          </p:cNvSpPr>
          <p:nvPr>
            <p:ph type="title"/>
          </p:nvPr>
        </p:nvSpPr>
        <p:spPr>
          <a:xfrm>
            <a:off x="909935" y="1138535"/>
            <a:ext cx="6753560" cy="3225800"/>
          </a:xfrm>
          <a:prstGeom prst="rect">
            <a:avLst/>
          </a:prstGeom>
        </p:spPr>
        <p:txBody>
          <a:bodyPr/>
          <a:lstStyle>
            <a:lvl1pPr>
              <a:defRPr sz="7200" spc="-288">
                <a:solidFill>
                  <a:srgbClr val="000000"/>
                </a:solidFill>
              </a:defRPr>
            </a:lvl1pPr>
          </a:lstStyle>
          <a:p>
            <a:r>
              <a:t>Title Text</a:t>
            </a:r>
          </a:p>
        </p:txBody>
      </p:sp>
      <p:sp>
        <p:nvSpPr>
          <p:cNvPr id="500" name="Body Level One…"/>
          <p:cNvSpPr txBox="1">
            <a:spLocks noGrp="1"/>
          </p:cNvSpPr>
          <p:nvPr>
            <p:ph type="body" sz="quarter" idx="1"/>
          </p:nvPr>
        </p:nvSpPr>
        <p:spPr>
          <a:xfrm>
            <a:off x="909935" y="5022502"/>
            <a:ext cx="6985205" cy="7326363"/>
          </a:xfrm>
          <a:prstGeom prst="rect">
            <a:avLst/>
          </a:prstGeom>
        </p:spPr>
        <p:txBody>
          <a:bodyPr/>
          <a:lstStyle>
            <a:lvl1pPr marL="0" indent="0">
              <a:lnSpc>
                <a:spcPct val="100000"/>
              </a:lnSpc>
              <a:spcBef>
                <a:spcPts val="3600"/>
              </a:spcBef>
              <a:buClrTx/>
              <a:buSzTx/>
              <a:buNone/>
              <a:defRPr>
                <a:solidFill>
                  <a:srgbClr val="000000"/>
                </a:solidFill>
              </a:defRPr>
            </a:lvl1pPr>
            <a:lvl2pPr marL="0" indent="0">
              <a:lnSpc>
                <a:spcPct val="100000"/>
              </a:lnSpc>
              <a:spcBef>
                <a:spcPts val="3600"/>
              </a:spcBef>
              <a:buClrTx/>
              <a:buSzTx/>
              <a:buNone/>
              <a:defRPr>
                <a:solidFill>
                  <a:srgbClr val="000000"/>
                </a:solidFill>
              </a:defRPr>
            </a:lvl2pPr>
            <a:lvl3pPr marL="0" indent="0">
              <a:lnSpc>
                <a:spcPct val="100000"/>
              </a:lnSpc>
              <a:spcBef>
                <a:spcPts val="3600"/>
              </a:spcBef>
              <a:buClrTx/>
              <a:buSzTx/>
              <a:buNone/>
              <a:defRPr>
                <a:solidFill>
                  <a:srgbClr val="000000"/>
                </a:solidFill>
              </a:defRPr>
            </a:lvl3pPr>
            <a:lvl4pPr marL="0" indent="0">
              <a:lnSpc>
                <a:spcPct val="100000"/>
              </a:lnSpc>
              <a:spcBef>
                <a:spcPts val="3600"/>
              </a:spcBef>
              <a:buClrTx/>
              <a:buSzTx/>
              <a:buNone/>
              <a:defRPr>
                <a:solidFill>
                  <a:srgbClr val="000000"/>
                </a:solidFill>
              </a:defRPr>
            </a:lvl4pPr>
            <a:lvl5pPr marL="0" indent="0">
              <a:lnSpc>
                <a:spcPct val="100000"/>
              </a:lnSpc>
              <a:spcBef>
                <a:spcPts val="3600"/>
              </a:spcBef>
              <a:buClrTx/>
              <a:buSz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01" name="Image"/>
          <p:cNvSpPr>
            <a:spLocks noGrp="1"/>
          </p:cNvSpPr>
          <p:nvPr>
            <p:ph type="pic" idx="21"/>
          </p:nvPr>
        </p:nvSpPr>
        <p:spPr>
          <a:xfrm>
            <a:off x="5453122" y="909934"/>
            <a:ext cx="21148794" cy="11905524"/>
          </a:xfrm>
          <a:prstGeom prst="rect">
            <a:avLst/>
          </a:prstGeom>
        </p:spPr>
        <p:txBody>
          <a:bodyPr lIns="91439" tIns="45719" rIns="91439" bIns="45719">
            <a:noAutofit/>
          </a:bodyPr>
          <a:lstStyle/>
          <a:p>
            <a:endParaRPr/>
          </a:p>
        </p:txBody>
      </p:sp>
      <p:sp>
        <p:nvSpPr>
          <p:cNvPr id="502" name="Rectangle"/>
          <p:cNvSpPr/>
          <p:nvPr/>
        </p:nvSpPr>
        <p:spPr>
          <a:xfrm>
            <a:off x="8580933" y="918964"/>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503"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Caption Right - Photo">
    <p:spTree>
      <p:nvGrpSpPr>
        <p:cNvPr id="1" name=""/>
        <p:cNvGrpSpPr/>
        <p:nvPr/>
      </p:nvGrpSpPr>
      <p:grpSpPr>
        <a:xfrm>
          <a:off x="0" y="0"/>
          <a:ext cx="0" cy="0"/>
          <a:chOff x="0" y="0"/>
          <a:chExt cx="0" cy="0"/>
        </a:xfrm>
      </p:grpSpPr>
      <p:sp>
        <p:nvSpPr>
          <p:cNvPr id="510" name="Line"/>
          <p:cNvSpPr/>
          <p:nvPr/>
        </p:nvSpPr>
        <p:spPr>
          <a:xfrm>
            <a:off x="16260261" y="935335"/>
            <a:ext cx="7213804" cy="1"/>
          </a:xfrm>
          <a:prstGeom prst="line">
            <a:avLst/>
          </a:prstGeom>
          <a:ln w="25400">
            <a:solidFill>
              <a:srgbClr val="000000"/>
            </a:solidFill>
            <a:miter lim="400000"/>
          </a:ln>
        </p:spPr>
        <p:txBody>
          <a:bodyPr lIns="50800" tIns="50800" rIns="50800" bIns="50800" anchor="ctr"/>
          <a:lstStyle/>
          <a:p>
            <a:pPr algn="ctr"/>
            <a:endParaRPr/>
          </a:p>
        </p:txBody>
      </p:sp>
      <p:sp>
        <p:nvSpPr>
          <p:cNvPr id="511" name="Rectangle"/>
          <p:cNvSpPr/>
          <p:nvPr/>
        </p:nvSpPr>
        <p:spPr>
          <a:xfrm>
            <a:off x="16260261" y="922635"/>
            <a:ext cx="337678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512" name="Line"/>
          <p:cNvSpPr/>
          <p:nvPr/>
        </p:nvSpPr>
        <p:spPr>
          <a:xfrm>
            <a:off x="16260261" y="4580235"/>
            <a:ext cx="7213804" cy="1"/>
          </a:xfrm>
          <a:prstGeom prst="line">
            <a:avLst/>
          </a:prstGeom>
          <a:ln w="25400">
            <a:solidFill>
              <a:srgbClr val="000000"/>
            </a:solidFill>
            <a:miter lim="400000"/>
          </a:ln>
        </p:spPr>
        <p:txBody>
          <a:bodyPr lIns="50800" tIns="50800" rIns="50800" bIns="50800" anchor="ctr"/>
          <a:lstStyle/>
          <a:p>
            <a:pPr algn="ctr"/>
            <a:endParaRPr/>
          </a:p>
        </p:txBody>
      </p:sp>
      <p:sp>
        <p:nvSpPr>
          <p:cNvPr id="513" name="Rectangle"/>
          <p:cNvSpPr/>
          <p:nvPr/>
        </p:nvSpPr>
        <p:spPr>
          <a:xfrm>
            <a:off x="16260261" y="4580235"/>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514" name="Line"/>
          <p:cNvSpPr/>
          <p:nvPr/>
        </p:nvSpPr>
        <p:spPr>
          <a:xfrm>
            <a:off x="16260261" y="12815589"/>
            <a:ext cx="7213804" cy="1"/>
          </a:xfrm>
          <a:prstGeom prst="line">
            <a:avLst/>
          </a:prstGeom>
          <a:ln w="19050">
            <a:solidFill>
              <a:srgbClr val="000000"/>
            </a:solidFill>
            <a:miter lim="400000"/>
          </a:ln>
        </p:spPr>
        <p:txBody>
          <a:bodyPr lIns="50800" tIns="50800" rIns="50800" bIns="50800" anchor="ctr"/>
          <a:lstStyle/>
          <a:p>
            <a:pPr algn="ctr"/>
            <a:endParaRPr/>
          </a:p>
        </p:txBody>
      </p:sp>
      <p:sp>
        <p:nvSpPr>
          <p:cNvPr id="515" name="Title Text"/>
          <p:cNvSpPr txBox="1">
            <a:spLocks noGrp="1"/>
          </p:cNvSpPr>
          <p:nvPr>
            <p:ph type="title"/>
          </p:nvPr>
        </p:nvSpPr>
        <p:spPr>
          <a:xfrm>
            <a:off x="16260261" y="1138535"/>
            <a:ext cx="6753560" cy="3225800"/>
          </a:xfrm>
          <a:prstGeom prst="rect">
            <a:avLst/>
          </a:prstGeom>
        </p:spPr>
        <p:txBody>
          <a:bodyPr/>
          <a:lstStyle>
            <a:lvl1pPr>
              <a:defRPr sz="7200" spc="-288">
                <a:solidFill>
                  <a:srgbClr val="000000"/>
                </a:solidFill>
              </a:defRPr>
            </a:lvl1pPr>
          </a:lstStyle>
          <a:p>
            <a:r>
              <a:t>Title Text</a:t>
            </a:r>
          </a:p>
        </p:txBody>
      </p:sp>
      <p:sp>
        <p:nvSpPr>
          <p:cNvPr id="516" name="Body Level One…"/>
          <p:cNvSpPr txBox="1">
            <a:spLocks noGrp="1"/>
          </p:cNvSpPr>
          <p:nvPr>
            <p:ph type="body" sz="quarter" idx="1"/>
          </p:nvPr>
        </p:nvSpPr>
        <p:spPr>
          <a:xfrm>
            <a:off x="16260261" y="5022502"/>
            <a:ext cx="6985206" cy="7326363"/>
          </a:xfrm>
          <a:prstGeom prst="rect">
            <a:avLst/>
          </a:prstGeom>
        </p:spPr>
        <p:txBody>
          <a:bodyPr/>
          <a:lstStyle>
            <a:lvl1pPr marL="0" indent="0">
              <a:lnSpc>
                <a:spcPct val="100000"/>
              </a:lnSpc>
              <a:spcBef>
                <a:spcPts val="3600"/>
              </a:spcBef>
              <a:buClrTx/>
              <a:buSzTx/>
              <a:buNone/>
              <a:defRPr>
                <a:solidFill>
                  <a:srgbClr val="000000"/>
                </a:solidFill>
              </a:defRPr>
            </a:lvl1pPr>
            <a:lvl2pPr marL="0" indent="0">
              <a:lnSpc>
                <a:spcPct val="100000"/>
              </a:lnSpc>
              <a:spcBef>
                <a:spcPts val="3600"/>
              </a:spcBef>
              <a:buClrTx/>
              <a:buSzTx/>
              <a:buNone/>
              <a:defRPr>
                <a:solidFill>
                  <a:srgbClr val="000000"/>
                </a:solidFill>
              </a:defRPr>
            </a:lvl2pPr>
            <a:lvl3pPr marL="0" indent="0">
              <a:lnSpc>
                <a:spcPct val="100000"/>
              </a:lnSpc>
              <a:spcBef>
                <a:spcPts val="3600"/>
              </a:spcBef>
              <a:buClrTx/>
              <a:buSzTx/>
              <a:buNone/>
              <a:defRPr>
                <a:solidFill>
                  <a:srgbClr val="000000"/>
                </a:solidFill>
              </a:defRPr>
            </a:lvl3pPr>
            <a:lvl4pPr marL="0" indent="0">
              <a:lnSpc>
                <a:spcPct val="100000"/>
              </a:lnSpc>
              <a:spcBef>
                <a:spcPts val="3600"/>
              </a:spcBef>
              <a:buClrTx/>
              <a:buSzTx/>
              <a:buNone/>
              <a:defRPr>
                <a:solidFill>
                  <a:srgbClr val="000000"/>
                </a:solidFill>
              </a:defRPr>
            </a:lvl4pPr>
            <a:lvl5pPr marL="0" indent="0">
              <a:lnSpc>
                <a:spcPct val="100000"/>
              </a:lnSpc>
              <a:spcBef>
                <a:spcPts val="3600"/>
              </a:spcBef>
              <a:buClrTx/>
              <a:buSz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17" name="Image"/>
          <p:cNvSpPr>
            <a:spLocks noGrp="1"/>
          </p:cNvSpPr>
          <p:nvPr>
            <p:ph type="pic" idx="21"/>
          </p:nvPr>
        </p:nvSpPr>
        <p:spPr>
          <a:xfrm>
            <a:off x="-2217877" y="909934"/>
            <a:ext cx="21148794" cy="11905524"/>
          </a:xfrm>
          <a:prstGeom prst="rect">
            <a:avLst/>
          </a:prstGeom>
        </p:spPr>
        <p:txBody>
          <a:bodyPr lIns="91439" tIns="45719" rIns="91439" bIns="45719">
            <a:noAutofit/>
          </a:bodyPr>
          <a:lstStyle/>
          <a:p>
            <a:endParaRPr/>
          </a:p>
        </p:txBody>
      </p:sp>
      <p:sp>
        <p:nvSpPr>
          <p:cNvPr id="518" name="Rectangle"/>
          <p:cNvSpPr/>
          <p:nvPr/>
        </p:nvSpPr>
        <p:spPr>
          <a:xfrm>
            <a:off x="909935" y="918964"/>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519"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Caption Left - 3 Photo">
    <p:spTree>
      <p:nvGrpSpPr>
        <p:cNvPr id="1" name=""/>
        <p:cNvGrpSpPr/>
        <p:nvPr/>
      </p:nvGrpSpPr>
      <p:grpSpPr>
        <a:xfrm>
          <a:off x="0" y="0"/>
          <a:ext cx="0" cy="0"/>
          <a:chOff x="0" y="0"/>
          <a:chExt cx="0" cy="0"/>
        </a:xfrm>
      </p:grpSpPr>
      <p:sp>
        <p:nvSpPr>
          <p:cNvPr id="526" name="Image"/>
          <p:cNvSpPr>
            <a:spLocks noGrp="1"/>
          </p:cNvSpPr>
          <p:nvPr>
            <p:ph type="pic" idx="21"/>
          </p:nvPr>
        </p:nvSpPr>
        <p:spPr>
          <a:xfrm>
            <a:off x="1607150" y="909934"/>
            <a:ext cx="21165374" cy="11905524"/>
          </a:xfrm>
          <a:prstGeom prst="rect">
            <a:avLst/>
          </a:prstGeom>
        </p:spPr>
        <p:txBody>
          <a:bodyPr lIns="91439" tIns="45719" rIns="91439" bIns="45719">
            <a:noAutofit/>
          </a:bodyPr>
          <a:lstStyle/>
          <a:p>
            <a:endParaRPr/>
          </a:p>
        </p:txBody>
      </p:sp>
      <p:sp>
        <p:nvSpPr>
          <p:cNvPr id="527" name="Image"/>
          <p:cNvSpPr>
            <a:spLocks noGrp="1"/>
          </p:cNvSpPr>
          <p:nvPr>
            <p:ph type="pic" sz="quarter" idx="22"/>
          </p:nvPr>
        </p:nvSpPr>
        <p:spPr>
          <a:xfrm>
            <a:off x="14772785" y="7086600"/>
            <a:ext cx="10184636" cy="5728858"/>
          </a:xfrm>
          <a:prstGeom prst="rect">
            <a:avLst/>
          </a:prstGeom>
        </p:spPr>
        <p:txBody>
          <a:bodyPr lIns="91439" tIns="45719" rIns="91439" bIns="45719">
            <a:noAutofit/>
          </a:bodyPr>
          <a:lstStyle/>
          <a:p>
            <a:endParaRPr/>
          </a:p>
        </p:txBody>
      </p:sp>
      <p:sp>
        <p:nvSpPr>
          <p:cNvPr id="528" name="Image"/>
          <p:cNvSpPr>
            <a:spLocks noGrp="1"/>
          </p:cNvSpPr>
          <p:nvPr>
            <p:ph type="pic" sz="quarter" idx="23"/>
          </p:nvPr>
        </p:nvSpPr>
        <p:spPr>
          <a:xfrm>
            <a:off x="14781251" y="909935"/>
            <a:ext cx="10167704" cy="5719334"/>
          </a:xfrm>
          <a:prstGeom prst="rect">
            <a:avLst/>
          </a:prstGeom>
        </p:spPr>
        <p:txBody>
          <a:bodyPr lIns="91439" tIns="45719" rIns="91439" bIns="45719">
            <a:noAutofit/>
          </a:bodyPr>
          <a:lstStyle/>
          <a:p>
            <a:endParaRPr/>
          </a:p>
        </p:txBody>
      </p:sp>
      <p:sp>
        <p:nvSpPr>
          <p:cNvPr id="529" name="Line"/>
          <p:cNvSpPr/>
          <p:nvPr/>
        </p:nvSpPr>
        <p:spPr>
          <a:xfrm>
            <a:off x="909935" y="935335"/>
            <a:ext cx="7213804" cy="1"/>
          </a:xfrm>
          <a:prstGeom prst="line">
            <a:avLst/>
          </a:prstGeom>
          <a:ln w="25400">
            <a:solidFill>
              <a:srgbClr val="000000"/>
            </a:solidFill>
            <a:miter lim="400000"/>
          </a:ln>
        </p:spPr>
        <p:txBody>
          <a:bodyPr lIns="50800" tIns="50800" rIns="50800" bIns="50800" anchor="ctr"/>
          <a:lstStyle/>
          <a:p>
            <a:pPr algn="ctr"/>
            <a:endParaRPr/>
          </a:p>
        </p:txBody>
      </p:sp>
      <p:sp>
        <p:nvSpPr>
          <p:cNvPr id="530" name="Rectangle"/>
          <p:cNvSpPr/>
          <p:nvPr/>
        </p:nvSpPr>
        <p:spPr>
          <a:xfrm>
            <a:off x="909935" y="922635"/>
            <a:ext cx="3376780"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531" name="Line"/>
          <p:cNvSpPr/>
          <p:nvPr/>
        </p:nvSpPr>
        <p:spPr>
          <a:xfrm>
            <a:off x="909935" y="4580235"/>
            <a:ext cx="7213804" cy="1"/>
          </a:xfrm>
          <a:prstGeom prst="line">
            <a:avLst/>
          </a:prstGeom>
          <a:ln w="25400">
            <a:solidFill>
              <a:srgbClr val="000000"/>
            </a:solidFill>
            <a:miter lim="400000"/>
          </a:ln>
        </p:spPr>
        <p:txBody>
          <a:bodyPr lIns="50800" tIns="50800" rIns="50800" bIns="50800" anchor="ctr"/>
          <a:lstStyle/>
          <a:p>
            <a:pPr algn="ctr"/>
            <a:endParaRPr/>
          </a:p>
        </p:txBody>
      </p:sp>
      <p:sp>
        <p:nvSpPr>
          <p:cNvPr id="532" name="Rectangle"/>
          <p:cNvSpPr/>
          <p:nvPr/>
        </p:nvSpPr>
        <p:spPr>
          <a:xfrm>
            <a:off x="909935" y="4580235"/>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533" name="Line"/>
          <p:cNvSpPr/>
          <p:nvPr/>
        </p:nvSpPr>
        <p:spPr>
          <a:xfrm>
            <a:off x="909935" y="12815589"/>
            <a:ext cx="7213804" cy="1"/>
          </a:xfrm>
          <a:prstGeom prst="line">
            <a:avLst/>
          </a:prstGeom>
          <a:ln w="19050">
            <a:solidFill>
              <a:srgbClr val="000000"/>
            </a:solidFill>
            <a:miter lim="400000"/>
          </a:ln>
        </p:spPr>
        <p:txBody>
          <a:bodyPr lIns="50800" tIns="50800" rIns="50800" bIns="50800" anchor="ctr"/>
          <a:lstStyle/>
          <a:p>
            <a:pPr algn="ctr"/>
            <a:endParaRPr/>
          </a:p>
        </p:txBody>
      </p:sp>
      <p:sp>
        <p:nvSpPr>
          <p:cNvPr id="534" name="Title Text"/>
          <p:cNvSpPr txBox="1">
            <a:spLocks noGrp="1"/>
          </p:cNvSpPr>
          <p:nvPr>
            <p:ph type="title"/>
          </p:nvPr>
        </p:nvSpPr>
        <p:spPr>
          <a:xfrm>
            <a:off x="909935" y="1138535"/>
            <a:ext cx="6753560" cy="3225800"/>
          </a:xfrm>
          <a:prstGeom prst="rect">
            <a:avLst/>
          </a:prstGeom>
        </p:spPr>
        <p:txBody>
          <a:bodyPr/>
          <a:lstStyle>
            <a:lvl1pPr>
              <a:defRPr sz="7200" spc="-288">
                <a:solidFill>
                  <a:srgbClr val="000000"/>
                </a:solidFill>
              </a:defRPr>
            </a:lvl1pPr>
          </a:lstStyle>
          <a:p>
            <a:r>
              <a:t>Title Text</a:t>
            </a:r>
          </a:p>
        </p:txBody>
      </p:sp>
      <p:sp>
        <p:nvSpPr>
          <p:cNvPr id="535" name="Body Level One…"/>
          <p:cNvSpPr txBox="1">
            <a:spLocks noGrp="1"/>
          </p:cNvSpPr>
          <p:nvPr>
            <p:ph type="body" sz="quarter" idx="1"/>
          </p:nvPr>
        </p:nvSpPr>
        <p:spPr>
          <a:xfrm>
            <a:off x="909935" y="5022502"/>
            <a:ext cx="6985205" cy="7326363"/>
          </a:xfrm>
          <a:prstGeom prst="rect">
            <a:avLst/>
          </a:prstGeom>
        </p:spPr>
        <p:txBody>
          <a:bodyPr/>
          <a:lstStyle>
            <a:lvl1pPr marL="0" indent="0">
              <a:lnSpc>
                <a:spcPct val="100000"/>
              </a:lnSpc>
              <a:spcBef>
                <a:spcPts val="3600"/>
              </a:spcBef>
              <a:buClrTx/>
              <a:buSzTx/>
              <a:buNone/>
              <a:defRPr>
                <a:solidFill>
                  <a:srgbClr val="000000"/>
                </a:solidFill>
              </a:defRPr>
            </a:lvl1pPr>
            <a:lvl2pPr marL="0" indent="0">
              <a:lnSpc>
                <a:spcPct val="100000"/>
              </a:lnSpc>
              <a:spcBef>
                <a:spcPts val="3600"/>
              </a:spcBef>
              <a:buClrTx/>
              <a:buSzTx/>
              <a:buNone/>
              <a:defRPr>
                <a:solidFill>
                  <a:srgbClr val="000000"/>
                </a:solidFill>
              </a:defRPr>
            </a:lvl2pPr>
            <a:lvl3pPr marL="0" indent="0">
              <a:lnSpc>
                <a:spcPct val="100000"/>
              </a:lnSpc>
              <a:spcBef>
                <a:spcPts val="3600"/>
              </a:spcBef>
              <a:buClrTx/>
              <a:buSzTx/>
              <a:buNone/>
              <a:defRPr>
                <a:solidFill>
                  <a:srgbClr val="000000"/>
                </a:solidFill>
              </a:defRPr>
            </a:lvl3pPr>
            <a:lvl4pPr marL="0" indent="0">
              <a:lnSpc>
                <a:spcPct val="100000"/>
              </a:lnSpc>
              <a:spcBef>
                <a:spcPts val="3600"/>
              </a:spcBef>
              <a:buClrTx/>
              <a:buSzTx/>
              <a:buNone/>
              <a:defRPr>
                <a:solidFill>
                  <a:srgbClr val="000000"/>
                </a:solidFill>
              </a:defRPr>
            </a:lvl4pPr>
            <a:lvl5pPr marL="0" indent="0">
              <a:lnSpc>
                <a:spcPct val="100000"/>
              </a:lnSpc>
              <a:spcBef>
                <a:spcPts val="3600"/>
              </a:spcBef>
              <a:buClrTx/>
              <a:buSz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36" name="Rectangle"/>
          <p:cNvSpPr/>
          <p:nvPr/>
        </p:nvSpPr>
        <p:spPr>
          <a:xfrm>
            <a:off x="8580933" y="918964"/>
            <a:ext cx="337820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537" name="Rectangle"/>
          <p:cNvSpPr/>
          <p:nvPr/>
        </p:nvSpPr>
        <p:spPr>
          <a:xfrm>
            <a:off x="16256099" y="909935"/>
            <a:ext cx="337820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538" name="Rectangle"/>
          <p:cNvSpPr/>
          <p:nvPr/>
        </p:nvSpPr>
        <p:spPr>
          <a:xfrm>
            <a:off x="16256099" y="7086600"/>
            <a:ext cx="3378201" cy="22860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539"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Caption Right - 4 Photo">
    <p:spTree>
      <p:nvGrpSpPr>
        <p:cNvPr id="1" name=""/>
        <p:cNvGrpSpPr/>
        <p:nvPr/>
      </p:nvGrpSpPr>
      <p:grpSpPr>
        <a:xfrm>
          <a:off x="0" y="0"/>
          <a:ext cx="0" cy="0"/>
          <a:chOff x="0" y="0"/>
          <a:chExt cx="0" cy="0"/>
        </a:xfrm>
      </p:grpSpPr>
      <p:sp>
        <p:nvSpPr>
          <p:cNvPr id="546" name="Line"/>
          <p:cNvSpPr/>
          <p:nvPr/>
        </p:nvSpPr>
        <p:spPr>
          <a:xfrm>
            <a:off x="16260261" y="935335"/>
            <a:ext cx="7213804" cy="1"/>
          </a:xfrm>
          <a:prstGeom prst="line">
            <a:avLst/>
          </a:prstGeom>
          <a:ln w="25400">
            <a:solidFill>
              <a:srgbClr val="000000"/>
            </a:solidFill>
            <a:miter lim="400000"/>
          </a:ln>
        </p:spPr>
        <p:txBody>
          <a:bodyPr lIns="50800" tIns="50800" rIns="50800" bIns="50800" anchor="ctr"/>
          <a:lstStyle/>
          <a:p>
            <a:pPr algn="ctr"/>
            <a:endParaRPr/>
          </a:p>
        </p:txBody>
      </p:sp>
      <p:sp>
        <p:nvSpPr>
          <p:cNvPr id="547" name="Rectangle"/>
          <p:cNvSpPr/>
          <p:nvPr/>
        </p:nvSpPr>
        <p:spPr>
          <a:xfrm>
            <a:off x="16260261" y="922635"/>
            <a:ext cx="337678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548" name="Line"/>
          <p:cNvSpPr/>
          <p:nvPr/>
        </p:nvSpPr>
        <p:spPr>
          <a:xfrm>
            <a:off x="16260261" y="4580235"/>
            <a:ext cx="7213804" cy="1"/>
          </a:xfrm>
          <a:prstGeom prst="line">
            <a:avLst/>
          </a:prstGeom>
          <a:ln w="25400">
            <a:solidFill>
              <a:srgbClr val="000000"/>
            </a:solidFill>
            <a:miter lim="400000"/>
          </a:ln>
        </p:spPr>
        <p:txBody>
          <a:bodyPr lIns="50800" tIns="50800" rIns="50800" bIns="50800" anchor="ctr"/>
          <a:lstStyle/>
          <a:p>
            <a:pPr algn="ctr"/>
            <a:endParaRPr/>
          </a:p>
        </p:txBody>
      </p:sp>
      <p:sp>
        <p:nvSpPr>
          <p:cNvPr id="549" name="Rectangle"/>
          <p:cNvSpPr/>
          <p:nvPr/>
        </p:nvSpPr>
        <p:spPr>
          <a:xfrm>
            <a:off x="16260261" y="4580235"/>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550" name="Line"/>
          <p:cNvSpPr/>
          <p:nvPr/>
        </p:nvSpPr>
        <p:spPr>
          <a:xfrm>
            <a:off x="16260261" y="12815589"/>
            <a:ext cx="7213804" cy="1"/>
          </a:xfrm>
          <a:prstGeom prst="line">
            <a:avLst/>
          </a:prstGeom>
          <a:ln w="19050">
            <a:solidFill>
              <a:srgbClr val="000000"/>
            </a:solidFill>
            <a:miter lim="400000"/>
          </a:ln>
        </p:spPr>
        <p:txBody>
          <a:bodyPr lIns="50800" tIns="50800" rIns="50800" bIns="50800" anchor="ctr"/>
          <a:lstStyle/>
          <a:p>
            <a:pPr algn="ctr"/>
            <a:endParaRPr/>
          </a:p>
        </p:txBody>
      </p:sp>
      <p:sp>
        <p:nvSpPr>
          <p:cNvPr id="551" name="Title Text"/>
          <p:cNvSpPr txBox="1">
            <a:spLocks noGrp="1"/>
          </p:cNvSpPr>
          <p:nvPr>
            <p:ph type="title"/>
          </p:nvPr>
        </p:nvSpPr>
        <p:spPr>
          <a:xfrm>
            <a:off x="16260261" y="1138535"/>
            <a:ext cx="6753560" cy="3225800"/>
          </a:xfrm>
          <a:prstGeom prst="rect">
            <a:avLst/>
          </a:prstGeom>
        </p:spPr>
        <p:txBody>
          <a:bodyPr/>
          <a:lstStyle>
            <a:lvl1pPr>
              <a:defRPr sz="7200" spc="-288">
                <a:solidFill>
                  <a:srgbClr val="000000"/>
                </a:solidFill>
              </a:defRPr>
            </a:lvl1pPr>
          </a:lstStyle>
          <a:p>
            <a:r>
              <a:t>Title Text</a:t>
            </a:r>
          </a:p>
        </p:txBody>
      </p:sp>
      <p:sp>
        <p:nvSpPr>
          <p:cNvPr id="552" name="Body Level One…"/>
          <p:cNvSpPr txBox="1">
            <a:spLocks noGrp="1"/>
          </p:cNvSpPr>
          <p:nvPr>
            <p:ph type="body" sz="quarter" idx="1"/>
          </p:nvPr>
        </p:nvSpPr>
        <p:spPr>
          <a:xfrm>
            <a:off x="16260261" y="5022502"/>
            <a:ext cx="6985206" cy="7326363"/>
          </a:xfrm>
          <a:prstGeom prst="rect">
            <a:avLst/>
          </a:prstGeom>
        </p:spPr>
        <p:txBody>
          <a:bodyPr/>
          <a:lstStyle>
            <a:lvl1pPr marL="0" indent="0">
              <a:lnSpc>
                <a:spcPct val="100000"/>
              </a:lnSpc>
              <a:spcBef>
                <a:spcPts val="3600"/>
              </a:spcBef>
              <a:buClrTx/>
              <a:buSzTx/>
              <a:buNone/>
              <a:defRPr>
                <a:solidFill>
                  <a:srgbClr val="000000"/>
                </a:solidFill>
              </a:defRPr>
            </a:lvl1pPr>
            <a:lvl2pPr marL="0" indent="0">
              <a:lnSpc>
                <a:spcPct val="100000"/>
              </a:lnSpc>
              <a:spcBef>
                <a:spcPts val="3600"/>
              </a:spcBef>
              <a:buClrTx/>
              <a:buSzTx/>
              <a:buNone/>
              <a:defRPr>
                <a:solidFill>
                  <a:srgbClr val="000000"/>
                </a:solidFill>
              </a:defRPr>
            </a:lvl2pPr>
            <a:lvl3pPr marL="0" indent="0">
              <a:lnSpc>
                <a:spcPct val="100000"/>
              </a:lnSpc>
              <a:spcBef>
                <a:spcPts val="3600"/>
              </a:spcBef>
              <a:buClrTx/>
              <a:buSzTx/>
              <a:buNone/>
              <a:defRPr>
                <a:solidFill>
                  <a:srgbClr val="000000"/>
                </a:solidFill>
              </a:defRPr>
            </a:lvl3pPr>
            <a:lvl4pPr marL="0" indent="0">
              <a:lnSpc>
                <a:spcPct val="100000"/>
              </a:lnSpc>
              <a:spcBef>
                <a:spcPts val="3600"/>
              </a:spcBef>
              <a:buClrTx/>
              <a:buSzTx/>
              <a:buNone/>
              <a:defRPr>
                <a:solidFill>
                  <a:srgbClr val="000000"/>
                </a:solidFill>
              </a:defRPr>
            </a:lvl4pPr>
            <a:lvl5pPr marL="0" indent="0">
              <a:lnSpc>
                <a:spcPct val="100000"/>
              </a:lnSpc>
              <a:spcBef>
                <a:spcPts val="3600"/>
              </a:spcBef>
              <a:buClrTx/>
              <a:buSz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53" name="Image"/>
          <p:cNvSpPr>
            <a:spLocks noGrp="1"/>
          </p:cNvSpPr>
          <p:nvPr>
            <p:ph type="pic" sz="quarter" idx="21"/>
          </p:nvPr>
        </p:nvSpPr>
        <p:spPr>
          <a:xfrm>
            <a:off x="-605106" y="909935"/>
            <a:ext cx="10243991" cy="5719432"/>
          </a:xfrm>
          <a:prstGeom prst="rect">
            <a:avLst/>
          </a:prstGeom>
        </p:spPr>
        <p:txBody>
          <a:bodyPr lIns="91439" tIns="45719" rIns="91439" bIns="45719">
            <a:noAutofit/>
          </a:bodyPr>
          <a:lstStyle/>
          <a:p>
            <a:endParaRPr/>
          </a:p>
        </p:txBody>
      </p:sp>
      <p:sp>
        <p:nvSpPr>
          <p:cNvPr id="554" name="Rectangle"/>
          <p:cNvSpPr/>
          <p:nvPr/>
        </p:nvSpPr>
        <p:spPr>
          <a:xfrm>
            <a:off x="909935" y="918964"/>
            <a:ext cx="337820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555" name="Image"/>
          <p:cNvSpPr>
            <a:spLocks noGrp="1"/>
          </p:cNvSpPr>
          <p:nvPr>
            <p:ph type="pic" sz="quarter" idx="22"/>
          </p:nvPr>
        </p:nvSpPr>
        <p:spPr>
          <a:xfrm>
            <a:off x="7065898" y="910133"/>
            <a:ext cx="10243990" cy="5718888"/>
          </a:xfrm>
          <a:prstGeom prst="rect">
            <a:avLst/>
          </a:prstGeom>
        </p:spPr>
        <p:txBody>
          <a:bodyPr lIns="91439" tIns="45719" rIns="91439" bIns="45719">
            <a:noAutofit/>
          </a:bodyPr>
          <a:lstStyle/>
          <a:p>
            <a:endParaRPr/>
          </a:p>
        </p:txBody>
      </p:sp>
      <p:sp>
        <p:nvSpPr>
          <p:cNvPr id="556" name="Rectangle"/>
          <p:cNvSpPr/>
          <p:nvPr/>
        </p:nvSpPr>
        <p:spPr>
          <a:xfrm>
            <a:off x="8587771" y="909935"/>
            <a:ext cx="337820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557" name="Image"/>
          <p:cNvSpPr>
            <a:spLocks noGrp="1"/>
          </p:cNvSpPr>
          <p:nvPr>
            <p:ph type="pic" sz="quarter" idx="23"/>
          </p:nvPr>
        </p:nvSpPr>
        <p:spPr>
          <a:xfrm>
            <a:off x="-605202" y="7096224"/>
            <a:ext cx="10243990" cy="5719433"/>
          </a:xfrm>
          <a:prstGeom prst="rect">
            <a:avLst/>
          </a:prstGeom>
        </p:spPr>
        <p:txBody>
          <a:bodyPr lIns="91439" tIns="45719" rIns="91439" bIns="45719">
            <a:noAutofit/>
          </a:bodyPr>
          <a:lstStyle/>
          <a:p>
            <a:endParaRPr/>
          </a:p>
        </p:txBody>
      </p:sp>
      <p:sp>
        <p:nvSpPr>
          <p:cNvPr id="558" name="Rectangle"/>
          <p:cNvSpPr/>
          <p:nvPr/>
        </p:nvSpPr>
        <p:spPr>
          <a:xfrm>
            <a:off x="909934" y="7096224"/>
            <a:ext cx="337820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559" name="Image"/>
          <p:cNvSpPr>
            <a:spLocks noGrp="1"/>
          </p:cNvSpPr>
          <p:nvPr>
            <p:ph type="pic" sz="quarter" idx="24"/>
          </p:nvPr>
        </p:nvSpPr>
        <p:spPr>
          <a:xfrm>
            <a:off x="7065802" y="7096422"/>
            <a:ext cx="10243990" cy="5718888"/>
          </a:xfrm>
          <a:prstGeom prst="rect">
            <a:avLst/>
          </a:prstGeom>
        </p:spPr>
        <p:txBody>
          <a:bodyPr lIns="91439" tIns="45719" rIns="91439" bIns="45719">
            <a:noAutofit/>
          </a:bodyPr>
          <a:lstStyle/>
          <a:p>
            <a:endParaRPr/>
          </a:p>
        </p:txBody>
      </p:sp>
      <p:sp>
        <p:nvSpPr>
          <p:cNvPr id="560" name="Rectangle"/>
          <p:cNvSpPr/>
          <p:nvPr/>
        </p:nvSpPr>
        <p:spPr>
          <a:xfrm>
            <a:off x="8587675" y="7096224"/>
            <a:ext cx="337820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561"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Caption Left - Photo Panel">
    <p:spTree>
      <p:nvGrpSpPr>
        <p:cNvPr id="1" name=""/>
        <p:cNvGrpSpPr/>
        <p:nvPr/>
      </p:nvGrpSpPr>
      <p:grpSpPr>
        <a:xfrm>
          <a:off x="0" y="0"/>
          <a:ext cx="0" cy="0"/>
          <a:chOff x="0" y="0"/>
          <a:chExt cx="0" cy="0"/>
        </a:xfrm>
      </p:grpSpPr>
      <p:sp>
        <p:nvSpPr>
          <p:cNvPr id="568" name="Image"/>
          <p:cNvSpPr>
            <a:spLocks noGrp="1"/>
          </p:cNvSpPr>
          <p:nvPr>
            <p:ph type="pic" idx="21"/>
          </p:nvPr>
        </p:nvSpPr>
        <p:spPr>
          <a:xfrm>
            <a:off x="4516836" y="-1"/>
            <a:ext cx="24384001" cy="13716001"/>
          </a:xfrm>
          <a:prstGeom prst="rect">
            <a:avLst/>
          </a:prstGeom>
        </p:spPr>
        <p:txBody>
          <a:bodyPr lIns="91439" tIns="45719" rIns="91439" bIns="45719">
            <a:noAutofit/>
          </a:bodyPr>
          <a:lstStyle/>
          <a:p>
            <a:endParaRPr/>
          </a:p>
        </p:txBody>
      </p:sp>
      <p:sp>
        <p:nvSpPr>
          <p:cNvPr id="569" name="Line"/>
          <p:cNvSpPr/>
          <p:nvPr/>
        </p:nvSpPr>
        <p:spPr>
          <a:xfrm>
            <a:off x="909935" y="935335"/>
            <a:ext cx="7213804" cy="1"/>
          </a:xfrm>
          <a:prstGeom prst="line">
            <a:avLst/>
          </a:prstGeom>
          <a:ln w="25400">
            <a:solidFill>
              <a:srgbClr val="000000"/>
            </a:solidFill>
            <a:miter lim="400000"/>
          </a:ln>
        </p:spPr>
        <p:txBody>
          <a:bodyPr lIns="50800" tIns="50800" rIns="50800" bIns="50800" anchor="ctr"/>
          <a:lstStyle/>
          <a:p>
            <a:pPr algn="ctr"/>
            <a:endParaRPr/>
          </a:p>
        </p:txBody>
      </p:sp>
      <p:sp>
        <p:nvSpPr>
          <p:cNvPr id="570" name="Rectangle"/>
          <p:cNvSpPr/>
          <p:nvPr/>
        </p:nvSpPr>
        <p:spPr>
          <a:xfrm>
            <a:off x="909935" y="922635"/>
            <a:ext cx="3376780"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571" name="Line"/>
          <p:cNvSpPr/>
          <p:nvPr/>
        </p:nvSpPr>
        <p:spPr>
          <a:xfrm>
            <a:off x="909935" y="4580235"/>
            <a:ext cx="7213804" cy="1"/>
          </a:xfrm>
          <a:prstGeom prst="line">
            <a:avLst/>
          </a:prstGeom>
          <a:ln w="25400">
            <a:solidFill>
              <a:srgbClr val="000000"/>
            </a:solidFill>
            <a:miter lim="400000"/>
          </a:ln>
        </p:spPr>
        <p:txBody>
          <a:bodyPr lIns="50800" tIns="50800" rIns="50800" bIns="50800" anchor="ctr"/>
          <a:lstStyle/>
          <a:p>
            <a:pPr algn="ctr"/>
            <a:endParaRPr/>
          </a:p>
        </p:txBody>
      </p:sp>
      <p:sp>
        <p:nvSpPr>
          <p:cNvPr id="572" name="Rectangle"/>
          <p:cNvSpPr/>
          <p:nvPr/>
        </p:nvSpPr>
        <p:spPr>
          <a:xfrm>
            <a:off x="909935" y="4580235"/>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573" name="Line"/>
          <p:cNvSpPr/>
          <p:nvPr/>
        </p:nvSpPr>
        <p:spPr>
          <a:xfrm>
            <a:off x="909935" y="12815589"/>
            <a:ext cx="7213804" cy="1"/>
          </a:xfrm>
          <a:prstGeom prst="line">
            <a:avLst/>
          </a:prstGeom>
          <a:ln w="19050">
            <a:solidFill>
              <a:srgbClr val="000000"/>
            </a:solidFill>
            <a:miter lim="400000"/>
          </a:ln>
        </p:spPr>
        <p:txBody>
          <a:bodyPr lIns="50800" tIns="50800" rIns="50800" bIns="50800" anchor="ctr"/>
          <a:lstStyle/>
          <a:p>
            <a:pPr algn="ctr"/>
            <a:endParaRPr/>
          </a:p>
        </p:txBody>
      </p:sp>
      <p:sp>
        <p:nvSpPr>
          <p:cNvPr id="574" name="Title Text"/>
          <p:cNvSpPr txBox="1">
            <a:spLocks noGrp="1"/>
          </p:cNvSpPr>
          <p:nvPr>
            <p:ph type="title"/>
          </p:nvPr>
        </p:nvSpPr>
        <p:spPr>
          <a:xfrm>
            <a:off x="909935" y="1138535"/>
            <a:ext cx="6753560" cy="3225800"/>
          </a:xfrm>
          <a:prstGeom prst="rect">
            <a:avLst/>
          </a:prstGeom>
        </p:spPr>
        <p:txBody>
          <a:bodyPr/>
          <a:lstStyle>
            <a:lvl1pPr>
              <a:defRPr sz="7200" spc="-288">
                <a:solidFill>
                  <a:srgbClr val="000000"/>
                </a:solidFill>
              </a:defRPr>
            </a:lvl1pPr>
          </a:lstStyle>
          <a:p>
            <a:r>
              <a:t>Title Text</a:t>
            </a:r>
          </a:p>
        </p:txBody>
      </p:sp>
      <p:sp>
        <p:nvSpPr>
          <p:cNvPr id="575" name="Body Level One…"/>
          <p:cNvSpPr txBox="1">
            <a:spLocks noGrp="1"/>
          </p:cNvSpPr>
          <p:nvPr>
            <p:ph type="body" sz="quarter" idx="1"/>
          </p:nvPr>
        </p:nvSpPr>
        <p:spPr>
          <a:xfrm>
            <a:off x="909935" y="5022502"/>
            <a:ext cx="6985205" cy="7326363"/>
          </a:xfrm>
          <a:prstGeom prst="rect">
            <a:avLst/>
          </a:prstGeom>
        </p:spPr>
        <p:txBody>
          <a:bodyPr/>
          <a:lstStyle>
            <a:lvl1pPr marL="0" indent="0">
              <a:lnSpc>
                <a:spcPct val="100000"/>
              </a:lnSpc>
              <a:spcBef>
                <a:spcPts val="3600"/>
              </a:spcBef>
              <a:buClrTx/>
              <a:buSzTx/>
              <a:buNone/>
              <a:defRPr>
                <a:solidFill>
                  <a:srgbClr val="000000"/>
                </a:solidFill>
              </a:defRPr>
            </a:lvl1pPr>
            <a:lvl2pPr marL="0" indent="0">
              <a:lnSpc>
                <a:spcPct val="100000"/>
              </a:lnSpc>
              <a:spcBef>
                <a:spcPts val="3600"/>
              </a:spcBef>
              <a:buClrTx/>
              <a:buSzTx/>
              <a:buNone/>
              <a:defRPr>
                <a:solidFill>
                  <a:srgbClr val="000000"/>
                </a:solidFill>
              </a:defRPr>
            </a:lvl2pPr>
            <a:lvl3pPr marL="0" indent="0">
              <a:lnSpc>
                <a:spcPct val="100000"/>
              </a:lnSpc>
              <a:spcBef>
                <a:spcPts val="3600"/>
              </a:spcBef>
              <a:buClrTx/>
              <a:buSzTx/>
              <a:buNone/>
              <a:defRPr>
                <a:solidFill>
                  <a:srgbClr val="000000"/>
                </a:solidFill>
              </a:defRPr>
            </a:lvl3pPr>
            <a:lvl4pPr marL="0" indent="0">
              <a:lnSpc>
                <a:spcPct val="100000"/>
              </a:lnSpc>
              <a:spcBef>
                <a:spcPts val="3600"/>
              </a:spcBef>
              <a:buClrTx/>
              <a:buSzTx/>
              <a:buNone/>
              <a:defRPr>
                <a:solidFill>
                  <a:srgbClr val="000000"/>
                </a:solidFill>
              </a:defRPr>
            </a:lvl4pPr>
            <a:lvl5pPr marL="0" indent="0">
              <a:lnSpc>
                <a:spcPct val="100000"/>
              </a:lnSpc>
              <a:spcBef>
                <a:spcPts val="3600"/>
              </a:spcBef>
              <a:buClrTx/>
              <a:buSz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76" name="Line"/>
          <p:cNvSpPr/>
          <p:nvPr/>
        </p:nvSpPr>
        <p:spPr>
          <a:xfrm>
            <a:off x="9948884" y="935335"/>
            <a:ext cx="13528158" cy="1"/>
          </a:xfrm>
          <a:prstGeom prst="line">
            <a:avLst/>
          </a:prstGeom>
          <a:ln w="25400">
            <a:solidFill>
              <a:srgbClr val="FFFFFF"/>
            </a:solidFill>
            <a:miter lim="400000"/>
          </a:ln>
        </p:spPr>
        <p:txBody>
          <a:bodyPr lIns="50800" tIns="50800" rIns="50800" bIns="50800" anchor="ctr"/>
          <a:lstStyle/>
          <a:p>
            <a:pPr algn="ctr"/>
            <a:endParaRPr/>
          </a:p>
        </p:txBody>
      </p:sp>
      <p:sp>
        <p:nvSpPr>
          <p:cNvPr id="577" name="Line"/>
          <p:cNvSpPr/>
          <p:nvPr/>
        </p:nvSpPr>
        <p:spPr>
          <a:xfrm>
            <a:off x="9948884" y="12815589"/>
            <a:ext cx="13528158" cy="1"/>
          </a:xfrm>
          <a:prstGeom prst="line">
            <a:avLst/>
          </a:prstGeom>
          <a:ln w="19050">
            <a:solidFill>
              <a:srgbClr val="FFFFFF"/>
            </a:solidFill>
            <a:miter lim="400000"/>
          </a:ln>
        </p:spPr>
        <p:txBody>
          <a:bodyPr lIns="50800" tIns="50800" rIns="50800" bIns="50800" anchor="ctr"/>
          <a:lstStyle/>
          <a:p>
            <a:pPr algn="ctr"/>
            <a:endParaRPr/>
          </a:p>
        </p:txBody>
      </p:sp>
      <p:sp>
        <p:nvSpPr>
          <p:cNvPr id="578" name="01"/>
          <p:cNvSpPr txBox="1">
            <a:spLocks noGrp="1"/>
          </p:cNvSpPr>
          <p:nvPr>
            <p:ph type="sldNum" sz="quarter" idx="2"/>
          </p:nvPr>
        </p:nvSpPr>
        <p:spPr>
          <a:xfrm>
            <a:off x="22013564" y="12873963"/>
            <a:ext cx="1460501" cy="387070"/>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Caption Right - Photo Panel">
    <p:spTree>
      <p:nvGrpSpPr>
        <p:cNvPr id="1" name=""/>
        <p:cNvGrpSpPr/>
        <p:nvPr/>
      </p:nvGrpSpPr>
      <p:grpSpPr>
        <a:xfrm>
          <a:off x="0" y="0"/>
          <a:ext cx="0" cy="0"/>
          <a:chOff x="0" y="0"/>
          <a:chExt cx="0" cy="0"/>
        </a:xfrm>
      </p:grpSpPr>
      <p:sp>
        <p:nvSpPr>
          <p:cNvPr id="585" name="Image"/>
          <p:cNvSpPr>
            <a:spLocks noGrp="1"/>
          </p:cNvSpPr>
          <p:nvPr>
            <p:ph type="pic" idx="21"/>
          </p:nvPr>
        </p:nvSpPr>
        <p:spPr>
          <a:xfrm>
            <a:off x="-4516837" y="-1"/>
            <a:ext cx="24384001" cy="13716001"/>
          </a:xfrm>
          <a:prstGeom prst="rect">
            <a:avLst/>
          </a:prstGeom>
        </p:spPr>
        <p:txBody>
          <a:bodyPr lIns="91439" tIns="45719" rIns="91439" bIns="45719">
            <a:noAutofit/>
          </a:bodyPr>
          <a:lstStyle/>
          <a:p>
            <a:endParaRPr/>
          </a:p>
        </p:txBody>
      </p:sp>
      <p:sp>
        <p:nvSpPr>
          <p:cNvPr id="586" name="Line"/>
          <p:cNvSpPr/>
          <p:nvPr/>
        </p:nvSpPr>
        <p:spPr>
          <a:xfrm>
            <a:off x="915210" y="935335"/>
            <a:ext cx="13528158" cy="1"/>
          </a:xfrm>
          <a:prstGeom prst="line">
            <a:avLst/>
          </a:prstGeom>
          <a:ln w="25400">
            <a:solidFill>
              <a:srgbClr val="FFFFFF"/>
            </a:solidFill>
            <a:miter lim="400000"/>
          </a:ln>
        </p:spPr>
        <p:txBody>
          <a:bodyPr lIns="50800" tIns="50800" rIns="50800" bIns="50800" anchor="ctr"/>
          <a:lstStyle/>
          <a:p>
            <a:pPr algn="ctr"/>
            <a:endParaRPr/>
          </a:p>
        </p:txBody>
      </p:sp>
      <p:sp>
        <p:nvSpPr>
          <p:cNvPr id="587" name="Line"/>
          <p:cNvSpPr/>
          <p:nvPr/>
        </p:nvSpPr>
        <p:spPr>
          <a:xfrm>
            <a:off x="915210" y="12815589"/>
            <a:ext cx="13528158" cy="1"/>
          </a:xfrm>
          <a:prstGeom prst="line">
            <a:avLst/>
          </a:prstGeom>
          <a:ln w="19050">
            <a:solidFill>
              <a:srgbClr val="FFFFFF"/>
            </a:solidFill>
            <a:miter lim="400000"/>
          </a:ln>
        </p:spPr>
        <p:txBody>
          <a:bodyPr lIns="50800" tIns="50800" rIns="50800" bIns="50800" anchor="ctr"/>
          <a:lstStyle/>
          <a:p>
            <a:pPr algn="ctr"/>
            <a:endParaRPr/>
          </a:p>
        </p:txBody>
      </p:sp>
      <p:sp>
        <p:nvSpPr>
          <p:cNvPr id="588" name="Line"/>
          <p:cNvSpPr/>
          <p:nvPr/>
        </p:nvSpPr>
        <p:spPr>
          <a:xfrm>
            <a:off x="16260261" y="935335"/>
            <a:ext cx="7213804" cy="1"/>
          </a:xfrm>
          <a:prstGeom prst="line">
            <a:avLst/>
          </a:prstGeom>
          <a:ln w="25400">
            <a:solidFill>
              <a:srgbClr val="000000"/>
            </a:solidFill>
            <a:miter lim="400000"/>
          </a:ln>
        </p:spPr>
        <p:txBody>
          <a:bodyPr lIns="50800" tIns="50800" rIns="50800" bIns="50800" anchor="ctr"/>
          <a:lstStyle/>
          <a:p>
            <a:pPr algn="ctr"/>
            <a:endParaRPr/>
          </a:p>
        </p:txBody>
      </p:sp>
      <p:sp>
        <p:nvSpPr>
          <p:cNvPr id="589" name="Rectangle"/>
          <p:cNvSpPr/>
          <p:nvPr/>
        </p:nvSpPr>
        <p:spPr>
          <a:xfrm>
            <a:off x="16260261" y="922635"/>
            <a:ext cx="337678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590" name="Line"/>
          <p:cNvSpPr/>
          <p:nvPr/>
        </p:nvSpPr>
        <p:spPr>
          <a:xfrm>
            <a:off x="16260261" y="4580235"/>
            <a:ext cx="7213804" cy="1"/>
          </a:xfrm>
          <a:prstGeom prst="line">
            <a:avLst/>
          </a:prstGeom>
          <a:ln w="25400">
            <a:solidFill>
              <a:srgbClr val="000000"/>
            </a:solidFill>
            <a:miter lim="400000"/>
          </a:ln>
        </p:spPr>
        <p:txBody>
          <a:bodyPr lIns="50800" tIns="50800" rIns="50800" bIns="50800" anchor="ctr"/>
          <a:lstStyle/>
          <a:p>
            <a:pPr algn="ctr"/>
            <a:endParaRPr/>
          </a:p>
        </p:txBody>
      </p:sp>
      <p:sp>
        <p:nvSpPr>
          <p:cNvPr id="591" name="Rectangle"/>
          <p:cNvSpPr/>
          <p:nvPr/>
        </p:nvSpPr>
        <p:spPr>
          <a:xfrm>
            <a:off x="16260261" y="4580235"/>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592" name="Line"/>
          <p:cNvSpPr/>
          <p:nvPr/>
        </p:nvSpPr>
        <p:spPr>
          <a:xfrm>
            <a:off x="16260261" y="12815589"/>
            <a:ext cx="7213804" cy="1"/>
          </a:xfrm>
          <a:prstGeom prst="line">
            <a:avLst/>
          </a:prstGeom>
          <a:ln w="19050">
            <a:solidFill>
              <a:srgbClr val="000000"/>
            </a:solidFill>
            <a:miter lim="400000"/>
          </a:ln>
        </p:spPr>
        <p:txBody>
          <a:bodyPr lIns="50800" tIns="50800" rIns="50800" bIns="50800" anchor="ctr"/>
          <a:lstStyle/>
          <a:p>
            <a:pPr algn="ctr"/>
            <a:endParaRPr/>
          </a:p>
        </p:txBody>
      </p:sp>
      <p:sp>
        <p:nvSpPr>
          <p:cNvPr id="593" name="Title Text"/>
          <p:cNvSpPr txBox="1">
            <a:spLocks noGrp="1"/>
          </p:cNvSpPr>
          <p:nvPr>
            <p:ph type="title"/>
          </p:nvPr>
        </p:nvSpPr>
        <p:spPr>
          <a:xfrm>
            <a:off x="16260261" y="1138535"/>
            <a:ext cx="6753560" cy="3225800"/>
          </a:xfrm>
          <a:prstGeom prst="rect">
            <a:avLst/>
          </a:prstGeom>
        </p:spPr>
        <p:txBody>
          <a:bodyPr/>
          <a:lstStyle>
            <a:lvl1pPr>
              <a:defRPr sz="7200" spc="-288">
                <a:solidFill>
                  <a:srgbClr val="000000"/>
                </a:solidFill>
              </a:defRPr>
            </a:lvl1pPr>
          </a:lstStyle>
          <a:p>
            <a:r>
              <a:t>Title Text</a:t>
            </a:r>
          </a:p>
        </p:txBody>
      </p:sp>
      <p:sp>
        <p:nvSpPr>
          <p:cNvPr id="594" name="Body Level One…"/>
          <p:cNvSpPr txBox="1">
            <a:spLocks noGrp="1"/>
          </p:cNvSpPr>
          <p:nvPr>
            <p:ph type="body" sz="quarter" idx="1"/>
          </p:nvPr>
        </p:nvSpPr>
        <p:spPr>
          <a:xfrm>
            <a:off x="16260261" y="5022502"/>
            <a:ext cx="6985206" cy="7326363"/>
          </a:xfrm>
          <a:prstGeom prst="rect">
            <a:avLst/>
          </a:prstGeom>
        </p:spPr>
        <p:txBody>
          <a:bodyPr/>
          <a:lstStyle>
            <a:lvl1pPr marL="0" indent="0">
              <a:lnSpc>
                <a:spcPct val="100000"/>
              </a:lnSpc>
              <a:spcBef>
                <a:spcPts val="3600"/>
              </a:spcBef>
              <a:buClrTx/>
              <a:buSzTx/>
              <a:buNone/>
              <a:defRPr>
                <a:solidFill>
                  <a:srgbClr val="000000"/>
                </a:solidFill>
              </a:defRPr>
            </a:lvl1pPr>
            <a:lvl2pPr marL="0" indent="0">
              <a:lnSpc>
                <a:spcPct val="100000"/>
              </a:lnSpc>
              <a:spcBef>
                <a:spcPts val="3600"/>
              </a:spcBef>
              <a:buClrTx/>
              <a:buSzTx/>
              <a:buNone/>
              <a:defRPr>
                <a:solidFill>
                  <a:srgbClr val="000000"/>
                </a:solidFill>
              </a:defRPr>
            </a:lvl2pPr>
            <a:lvl3pPr marL="0" indent="0">
              <a:lnSpc>
                <a:spcPct val="100000"/>
              </a:lnSpc>
              <a:spcBef>
                <a:spcPts val="3600"/>
              </a:spcBef>
              <a:buClrTx/>
              <a:buSzTx/>
              <a:buNone/>
              <a:defRPr>
                <a:solidFill>
                  <a:srgbClr val="000000"/>
                </a:solidFill>
              </a:defRPr>
            </a:lvl3pPr>
            <a:lvl4pPr marL="0" indent="0">
              <a:lnSpc>
                <a:spcPct val="100000"/>
              </a:lnSpc>
              <a:spcBef>
                <a:spcPts val="3600"/>
              </a:spcBef>
              <a:buClrTx/>
              <a:buSzTx/>
              <a:buNone/>
              <a:defRPr>
                <a:solidFill>
                  <a:srgbClr val="000000"/>
                </a:solidFill>
              </a:defRPr>
            </a:lvl4pPr>
            <a:lvl5pPr marL="0" indent="0">
              <a:lnSpc>
                <a:spcPct val="100000"/>
              </a:lnSpc>
              <a:spcBef>
                <a:spcPts val="3600"/>
              </a:spcBef>
              <a:buClrTx/>
              <a:buSz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5"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Caption Over Photo">
    <p:spTree>
      <p:nvGrpSpPr>
        <p:cNvPr id="1" name=""/>
        <p:cNvGrpSpPr/>
        <p:nvPr/>
      </p:nvGrpSpPr>
      <p:grpSpPr>
        <a:xfrm>
          <a:off x="0" y="0"/>
          <a:ext cx="0" cy="0"/>
          <a:chOff x="0" y="0"/>
          <a:chExt cx="0" cy="0"/>
        </a:xfrm>
      </p:grpSpPr>
      <p:sp>
        <p:nvSpPr>
          <p:cNvPr id="602" name="Image"/>
          <p:cNvSpPr>
            <a:spLocks noGrp="1"/>
          </p:cNvSpPr>
          <p:nvPr>
            <p:ph type="pic" idx="21"/>
          </p:nvPr>
        </p:nvSpPr>
        <p:spPr>
          <a:xfrm>
            <a:off x="909935" y="2335515"/>
            <a:ext cx="22564129" cy="12711897"/>
          </a:xfrm>
          <a:prstGeom prst="rect">
            <a:avLst/>
          </a:prstGeom>
        </p:spPr>
        <p:txBody>
          <a:bodyPr lIns="91439" tIns="45719" rIns="91439" bIns="45719">
            <a:noAutofit/>
          </a:bodyPr>
          <a:lstStyle/>
          <a:p>
            <a:endParaRPr/>
          </a:p>
        </p:txBody>
      </p:sp>
      <p:sp>
        <p:nvSpPr>
          <p:cNvPr id="603" name="Title Text"/>
          <p:cNvSpPr txBox="1">
            <a:spLocks noGrp="1"/>
          </p:cNvSpPr>
          <p:nvPr>
            <p:ph type="title"/>
          </p:nvPr>
        </p:nvSpPr>
        <p:spPr>
          <a:xfrm>
            <a:off x="909935" y="1138535"/>
            <a:ext cx="13986373" cy="1964731"/>
          </a:xfrm>
          <a:prstGeom prst="rect">
            <a:avLst/>
          </a:prstGeom>
        </p:spPr>
        <p:txBody>
          <a:bodyPr/>
          <a:lstStyle>
            <a:lvl1pPr>
              <a:defRPr>
                <a:solidFill>
                  <a:srgbClr val="000000"/>
                </a:solidFill>
              </a:defRPr>
            </a:lvl1pPr>
          </a:lstStyle>
          <a:p>
            <a:r>
              <a:t>Title Text</a:t>
            </a:r>
          </a:p>
        </p:txBody>
      </p:sp>
      <p:sp>
        <p:nvSpPr>
          <p:cNvPr id="604" name="Body Level One…"/>
          <p:cNvSpPr txBox="1">
            <a:spLocks noGrp="1"/>
          </p:cNvSpPr>
          <p:nvPr>
            <p:ph type="body" sz="quarter" idx="1"/>
          </p:nvPr>
        </p:nvSpPr>
        <p:spPr>
          <a:xfrm>
            <a:off x="16263442" y="1292820"/>
            <a:ext cx="6977559" cy="1656161"/>
          </a:xfrm>
          <a:prstGeom prst="rect">
            <a:avLst/>
          </a:prstGeom>
        </p:spPr>
        <p:txBody>
          <a:bodyPr/>
          <a:lstStyle>
            <a:lvl1pPr marL="0" indent="0">
              <a:lnSpc>
                <a:spcPct val="100000"/>
              </a:lnSpc>
              <a:spcBef>
                <a:spcPts val="2400"/>
              </a:spcBef>
              <a:buClrTx/>
              <a:buSzTx/>
              <a:buNone/>
              <a:defRPr sz="2800">
                <a:solidFill>
                  <a:srgbClr val="000000"/>
                </a:solidFill>
              </a:defRPr>
            </a:lvl1pPr>
            <a:lvl2pPr marL="0" indent="0">
              <a:lnSpc>
                <a:spcPct val="100000"/>
              </a:lnSpc>
              <a:spcBef>
                <a:spcPts val="2400"/>
              </a:spcBef>
              <a:buClrTx/>
              <a:buSzTx/>
              <a:buNone/>
              <a:defRPr sz="2800">
                <a:solidFill>
                  <a:srgbClr val="000000"/>
                </a:solidFill>
              </a:defRPr>
            </a:lvl2pPr>
            <a:lvl3pPr marL="0" indent="0">
              <a:lnSpc>
                <a:spcPct val="100000"/>
              </a:lnSpc>
              <a:spcBef>
                <a:spcPts val="2400"/>
              </a:spcBef>
              <a:buClrTx/>
              <a:buSzTx/>
              <a:buNone/>
              <a:defRPr sz="2800">
                <a:solidFill>
                  <a:srgbClr val="000000"/>
                </a:solidFill>
              </a:defRPr>
            </a:lvl3pPr>
            <a:lvl4pPr marL="0" indent="0">
              <a:lnSpc>
                <a:spcPct val="100000"/>
              </a:lnSpc>
              <a:spcBef>
                <a:spcPts val="2400"/>
              </a:spcBef>
              <a:buClrTx/>
              <a:buSzTx/>
              <a:buNone/>
              <a:defRPr sz="2800">
                <a:solidFill>
                  <a:srgbClr val="000000"/>
                </a:solidFill>
              </a:defRPr>
            </a:lvl4pPr>
            <a:lvl5pPr marL="0" indent="0">
              <a:lnSpc>
                <a:spcPct val="100000"/>
              </a:lnSpc>
              <a:spcBef>
                <a:spcPts val="2400"/>
              </a:spcBef>
              <a:buClrTx/>
              <a:buSzTx/>
              <a:buNone/>
              <a:defRPr sz="2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05" name="Rectangle"/>
          <p:cNvSpPr/>
          <p:nvPr/>
        </p:nvSpPr>
        <p:spPr>
          <a:xfrm>
            <a:off x="909935" y="4567534"/>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606" name="Line"/>
          <p:cNvSpPr/>
          <p:nvPr/>
        </p:nvSpPr>
        <p:spPr>
          <a:xfrm>
            <a:off x="909935" y="935335"/>
            <a:ext cx="14893061" cy="1"/>
          </a:xfrm>
          <a:prstGeom prst="line">
            <a:avLst/>
          </a:prstGeom>
          <a:ln w="25400">
            <a:solidFill>
              <a:srgbClr val="000000"/>
            </a:solidFill>
            <a:miter lim="400000"/>
          </a:ln>
        </p:spPr>
        <p:txBody>
          <a:bodyPr lIns="50800" tIns="50800" rIns="50800" bIns="50800" anchor="ctr"/>
          <a:lstStyle/>
          <a:p>
            <a:pPr algn="ctr"/>
            <a:endParaRPr/>
          </a:p>
        </p:txBody>
      </p:sp>
      <p:sp>
        <p:nvSpPr>
          <p:cNvPr id="607" name="Rectangle"/>
          <p:cNvSpPr/>
          <p:nvPr/>
        </p:nvSpPr>
        <p:spPr>
          <a:xfrm>
            <a:off x="909935"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608" name="Line"/>
          <p:cNvSpPr/>
          <p:nvPr/>
        </p:nvSpPr>
        <p:spPr>
          <a:xfrm>
            <a:off x="16263442" y="935335"/>
            <a:ext cx="7213601" cy="1"/>
          </a:xfrm>
          <a:prstGeom prst="line">
            <a:avLst/>
          </a:prstGeom>
          <a:ln w="25400">
            <a:solidFill>
              <a:srgbClr val="000000"/>
            </a:solidFill>
            <a:miter lim="400000"/>
          </a:ln>
        </p:spPr>
        <p:txBody>
          <a:bodyPr lIns="50800" tIns="50800" rIns="50800" bIns="50800" anchor="ctr"/>
          <a:lstStyle/>
          <a:p>
            <a:pPr algn="ctr"/>
            <a:endParaRPr/>
          </a:p>
        </p:txBody>
      </p:sp>
      <p:sp>
        <p:nvSpPr>
          <p:cNvPr id="609"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Caption Over 2 Photos">
    <p:spTree>
      <p:nvGrpSpPr>
        <p:cNvPr id="1" name=""/>
        <p:cNvGrpSpPr/>
        <p:nvPr/>
      </p:nvGrpSpPr>
      <p:grpSpPr>
        <a:xfrm>
          <a:off x="0" y="0"/>
          <a:ext cx="0" cy="0"/>
          <a:chOff x="0" y="0"/>
          <a:chExt cx="0" cy="0"/>
        </a:xfrm>
      </p:grpSpPr>
      <p:sp>
        <p:nvSpPr>
          <p:cNvPr id="616" name="Image"/>
          <p:cNvSpPr>
            <a:spLocks noGrp="1"/>
          </p:cNvSpPr>
          <p:nvPr>
            <p:ph type="pic" sz="half" idx="21"/>
          </p:nvPr>
        </p:nvSpPr>
        <p:spPr>
          <a:xfrm>
            <a:off x="909935" y="4504439"/>
            <a:ext cx="14893192" cy="8377422"/>
          </a:xfrm>
          <a:prstGeom prst="rect">
            <a:avLst/>
          </a:prstGeom>
        </p:spPr>
        <p:txBody>
          <a:bodyPr lIns="91439" tIns="45719" rIns="91439" bIns="45719">
            <a:noAutofit/>
          </a:bodyPr>
          <a:lstStyle/>
          <a:p>
            <a:endParaRPr/>
          </a:p>
        </p:txBody>
      </p:sp>
      <p:sp>
        <p:nvSpPr>
          <p:cNvPr id="617" name="Title Text"/>
          <p:cNvSpPr txBox="1">
            <a:spLocks noGrp="1"/>
          </p:cNvSpPr>
          <p:nvPr>
            <p:ph type="title"/>
          </p:nvPr>
        </p:nvSpPr>
        <p:spPr>
          <a:xfrm>
            <a:off x="909935" y="1138535"/>
            <a:ext cx="13986373" cy="1964731"/>
          </a:xfrm>
          <a:prstGeom prst="rect">
            <a:avLst/>
          </a:prstGeom>
        </p:spPr>
        <p:txBody>
          <a:bodyPr/>
          <a:lstStyle>
            <a:lvl1pPr>
              <a:defRPr>
                <a:solidFill>
                  <a:srgbClr val="000000"/>
                </a:solidFill>
              </a:defRPr>
            </a:lvl1pPr>
          </a:lstStyle>
          <a:p>
            <a:r>
              <a:t>Title Text</a:t>
            </a:r>
          </a:p>
        </p:txBody>
      </p:sp>
      <p:sp>
        <p:nvSpPr>
          <p:cNvPr id="618" name="Body Level One…"/>
          <p:cNvSpPr txBox="1">
            <a:spLocks noGrp="1"/>
          </p:cNvSpPr>
          <p:nvPr>
            <p:ph type="body" sz="quarter" idx="1"/>
          </p:nvPr>
        </p:nvSpPr>
        <p:spPr>
          <a:xfrm>
            <a:off x="16263442" y="1292820"/>
            <a:ext cx="6977559" cy="1656161"/>
          </a:xfrm>
          <a:prstGeom prst="rect">
            <a:avLst/>
          </a:prstGeom>
        </p:spPr>
        <p:txBody>
          <a:bodyPr/>
          <a:lstStyle>
            <a:lvl1pPr marL="0" indent="0">
              <a:lnSpc>
                <a:spcPct val="100000"/>
              </a:lnSpc>
              <a:spcBef>
                <a:spcPts val="2400"/>
              </a:spcBef>
              <a:buClrTx/>
              <a:buSzTx/>
              <a:buNone/>
              <a:defRPr sz="2800">
                <a:solidFill>
                  <a:srgbClr val="000000"/>
                </a:solidFill>
              </a:defRPr>
            </a:lvl1pPr>
            <a:lvl2pPr marL="0" indent="0">
              <a:lnSpc>
                <a:spcPct val="100000"/>
              </a:lnSpc>
              <a:spcBef>
                <a:spcPts val="2400"/>
              </a:spcBef>
              <a:buClrTx/>
              <a:buSzTx/>
              <a:buNone/>
              <a:defRPr sz="2800">
                <a:solidFill>
                  <a:srgbClr val="000000"/>
                </a:solidFill>
              </a:defRPr>
            </a:lvl2pPr>
            <a:lvl3pPr marL="0" indent="0">
              <a:lnSpc>
                <a:spcPct val="100000"/>
              </a:lnSpc>
              <a:spcBef>
                <a:spcPts val="2400"/>
              </a:spcBef>
              <a:buClrTx/>
              <a:buSzTx/>
              <a:buNone/>
              <a:defRPr sz="2800">
                <a:solidFill>
                  <a:srgbClr val="000000"/>
                </a:solidFill>
              </a:defRPr>
            </a:lvl3pPr>
            <a:lvl4pPr marL="0" indent="0">
              <a:lnSpc>
                <a:spcPct val="100000"/>
              </a:lnSpc>
              <a:spcBef>
                <a:spcPts val="2400"/>
              </a:spcBef>
              <a:buClrTx/>
              <a:buSzTx/>
              <a:buNone/>
              <a:defRPr sz="2800">
                <a:solidFill>
                  <a:srgbClr val="000000"/>
                </a:solidFill>
              </a:defRPr>
            </a:lvl4pPr>
            <a:lvl5pPr marL="0" indent="0">
              <a:lnSpc>
                <a:spcPct val="100000"/>
              </a:lnSpc>
              <a:spcBef>
                <a:spcPts val="2400"/>
              </a:spcBef>
              <a:buClrTx/>
              <a:buSzTx/>
              <a:buNone/>
              <a:defRPr sz="2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19" name="Rectangle"/>
          <p:cNvSpPr/>
          <p:nvPr/>
        </p:nvSpPr>
        <p:spPr>
          <a:xfrm>
            <a:off x="909935" y="4572000"/>
            <a:ext cx="5297525" cy="22860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620" name="Line"/>
          <p:cNvSpPr/>
          <p:nvPr/>
        </p:nvSpPr>
        <p:spPr>
          <a:xfrm>
            <a:off x="909935" y="935335"/>
            <a:ext cx="14893061" cy="1"/>
          </a:xfrm>
          <a:prstGeom prst="line">
            <a:avLst/>
          </a:prstGeom>
          <a:ln w="25400">
            <a:solidFill>
              <a:srgbClr val="000000"/>
            </a:solidFill>
            <a:miter lim="400000"/>
          </a:ln>
        </p:spPr>
        <p:txBody>
          <a:bodyPr lIns="50800" tIns="50800" rIns="50800" bIns="50800" anchor="ctr"/>
          <a:lstStyle/>
          <a:p>
            <a:pPr algn="ctr"/>
            <a:endParaRPr/>
          </a:p>
        </p:txBody>
      </p:sp>
      <p:sp>
        <p:nvSpPr>
          <p:cNvPr id="621" name="Rectangle"/>
          <p:cNvSpPr/>
          <p:nvPr/>
        </p:nvSpPr>
        <p:spPr>
          <a:xfrm>
            <a:off x="909935"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622" name="Line"/>
          <p:cNvSpPr/>
          <p:nvPr/>
        </p:nvSpPr>
        <p:spPr>
          <a:xfrm>
            <a:off x="16263442" y="935335"/>
            <a:ext cx="7213601" cy="1"/>
          </a:xfrm>
          <a:prstGeom prst="line">
            <a:avLst/>
          </a:prstGeom>
          <a:ln w="25400">
            <a:solidFill>
              <a:srgbClr val="000000"/>
            </a:solidFill>
            <a:miter lim="400000"/>
          </a:ln>
        </p:spPr>
        <p:txBody>
          <a:bodyPr lIns="50800" tIns="50800" rIns="50800" bIns="50800" anchor="ctr"/>
          <a:lstStyle/>
          <a:p>
            <a:pPr algn="ctr"/>
            <a:endParaRPr/>
          </a:p>
        </p:txBody>
      </p:sp>
      <p:sp>
        <p:nvSpPr>
          <p:cNvPr id="623" name="Image"/>
          <p:cNvSpPr>
            <a:spLocks noGrp="1"/>
          </p:cNvSpPr>
          <p:nvPr>
            <p:ph type="pic" sz="half" idx="22"/>
          </p:nvPr>
        </p:nvSpPr>
        <p:spPr>
          <a:xfrm>
            <a:off x="12540544" y="4572000"/>
            <a:ext cx="14652980" cy="8242300"/>
          </a:xfrm>
          <a:prstGeom prst="rect">
            <a:avLst/>
          </a:prstGeom>
        </p:spPr>
        <p:txBody>
          <a:bodyPr lIns="91439" tIns="45719" rIns="91439" bIns="45719">
            <a:noAutofit/>
          </a:bodyPr>
          <a:lstStyle/>
          <a:p>
            <a:endParaRPr/>
          </a:p>
        </p:txBody>
      </p:sp>
      <p:sp>
        <p:nvSpPr>
          <p:cNvPr id="624" name="Rectangle"/>
          <p:cNvSpPr/>
          <p:nvPr/>
        </p:nvSpPr>
        <p:spPr>
          <a:xfrm>
            <a:off x="16263442" y="4572000"/>
            <a:ext cx="3378201" cy="22860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625"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amp; Caption">
    <p:bg>
      <p:bgPr>
        <a:solidFill>
          <a:srgbClr val="E22019"/>
        </a:solidFill>
        <a:effectLst/>
      </p:bgPr>
    </p:bg>
    <p:spTree>
      <p:nvGrpSpPr>
        <p:cNvPr id="1" name=""/>
        <p:cNvGrpSpPr/>
        <p:nvPr/>
      </p:nvGrpSpPr>
      <p:grpSpPr>
        <a:xfrm>
          <a:off x="0" y="0"/>
          <a:ext cx="0" cy="0"/>
          <a:chOff x="0" y="0"/>
          <a:chExt cx="0" cy="0"/>
        </a:xfrm>
      </p:grpSpPr>
      <p:sp>
        <p:nvSpPr>
          <p:cNvPr id="632" name="Line"/>
          <p:cNvSpPr/>
          <p:nvPr/>
        </p:nvSpPr>
        <p:spPr>
          <a:xfrm>
            <a:off x="909935" y="935335"/>
            <a:ext cx="22564131" cy="1"/>
          </a:xfrm>
          <a:prstGeom prst="line">
            <a:avLst/>
          </a:prstGeom>
          <a:ln w="25400">
            <a:solidFill>
              <a:srgbClr val="000000"/>
            </a:solidFill>
            <a:miter lim="400000"/>
          </a:ln>
        </p:spPr>
        <p:txBody>
          <a:bodyPr lIns="50800" tIns="50800" rIns="50800" bIns="50800" anchor="ctr"/>
          <a:lstStyle/>
          <a:p>
            <a:pPr algn="ctr"/>
            <a:endParaRPr/>
          </a:p>
        </p:txBody>
      </p:sp>
      <p:sp>
        <p:nvSpPr>
          <p:cNvPr id="633" name="Line"/>
          <p:cNvSpPr/>
          <p:nvPr/>
        </p:nvSpPr>
        <p:spPr>
          <a:xfrm>
            <a:off x="909935" y="12815589"/>
            <a:ext cx="22564131" cy="1"/>
          </a:xfrm>
          <a:prstGeom prst="line">
            <a:avLst/>
          </a:prstGeom>
          <a:ln w="19050">
            <a:solidFill>
              <a:srgbClr val="000000"/>
            </a:solidFill>
            <a:miter lim="400000"/>
          </a:ln>
        </p:spPr>
        <p:txBody>
          <a:bodyPr lIns="50800" tIns="50800" rIns="50800" bIns="50800" anchor="ctr"/>
          <a:lstStyle/>
          <a:p>
            <a:pPr algn="ctr"/>
            <a:endParaRPr/>
          </a:p>
        </p:txBody>
      </p:sp>
      <p:sp>
        <p:nvSpPr>
          <p:cNvPr id="634" name="Title Text"/>
          <p:cNvSpPr txBox="1">
            <a:spLocks noGrp="1"/>
          </p:cNvSpPr>
          <p:nvPr>
            <p:ph type="title"/>
          </p:nvPr>
        </p:nvSpPr>
        <p:spPr>
          <a:xfrm>
            <a:off x="909935" y="1138535"/>
            <a:ext cx="18607519" cy="8801100"/>
          </a:xfrm>
          <a:prstGeom prst="rect">
            <a:avLst/>
          </a:prstGeom>
        </p:spPr>
        <p:txBody>
          <a:bodyPr/>
          <a:lstStyle>
            <a:lvl1pPr>
              <a:defRPr sz="14400" spc="-576">
                <a:solidFill>
                  <a:srgbClr val="FFFFFF"/>
                </a:solidFill>
              </a:defRPr>
            </a:lvl1pPr>
          </a:lstStyle>
          <a:p>
            <a:r>
              <a:t>Title Text</a:t>
            </a:r>
          </a:p>
        </p:txBody>
      </p:sp>
      <p:sp>
        <p:nvSpPr>
          <p:cNvPr id="635" name="Body Level One…"/>
          <p:cNvSpPr txBox="1">
            <a:spLocks noGrp="1"/>
          </p:cNvSpPr>
          <p:nvPr>
            <p:ph type="body" sz="quarter" idx="1"/>
          </p:nvPr>
        </p:nvSpPr>
        <p:spPr>
          <a:xfrm>
            <a:off x="1138534" y="10650834"/>
            <a:ext cx="13757774" cy="1698031"/>
          </a:xfrm>
          <a:prstGeom prst="rect">
            <a:avLst/>
          </a:prstGeom>
        </p:spPr>
        <p:txBody>
          <a:bodyPr/>
          <a:lstStyle>
            <a:lvl1pPr marL="0" indent="0">
              <a:lnSpc>
                <a:spcPct val="100000"/>
              </a:lnSpc>
              <a:spcBef>
                <a:spcPts val="2800"/>
              </a:spcBef>
              <a:buClrTx/>
              <a:buSzTx/>
              <a:buNone/>
              <a:defRPr sz="3200" b="1">
                <a:solidFill>
                  <a:srgbClr val="000000"/>
                </a:solidFill>
                <a:latin typeface="+mn-lt"/>
                <a:ea typeface="+mn-ea"/>
                <a:cs typeface="+mn-cs"/>
                <a:sym typeface="Helvetica Neue"/>
              </a:defRPr>
            </a:lvl1pPr>
            <a:lvl2pPr marL="0" indent="0">
              <a:lnSpc>
                <a:spcPct val="100000"/>
              </a:lnSpc>
              <a:spcBef>
                <a:spcPts val="2800"/>
              </a:spcBef>
              <a:buClrTx/>
              <a:buSzTx/>
              <a:buNone/>
              <a:defRPr sz="3200" b="1">
                <a:solidFill>
                  <a:srgbClr val="000000"/>
                </a:solidFill>
                <a:latin typeface="+mn-lt"/>
                <a:ea typeface="+mn-ea"/>
                <a:cs typeface="+mn-cs"/>
                <a:sym typeface="Helvetica Neue"/>
              </a:defRPr>
            </a:lvl2pPr>
            <a:lvl3pPr marL="0" indent="0">
              <a:lnSpc>
                <a:spcPct val="100000"/>
              </a:lnSpc>
              <a:spcBef>
                <a:spcPts val="2800"/>
              </a:spcBef>
              <a:buClrTx/>
              <a:buSzTx/>
              <a:buNone/>
              <a:defRPr sz="3200" b="1">
                <a:solidFill>
                  <a:srgbClr val="000000"/>
                </a:solidFill>
                <a:latin typeface="+mn-lt"/>
                <a:ea typeface="+mn-ea"/>
                <a:cs typeface="+mn-cs"/>
                <a:sym typeface="Helvetica Neue"/>
              </a:defRPr>
            </a:lvl3pPr>
            <a:lvl4pPr marL="0" indent="0">
              <a:lnSpc>
                <a:spcPct val="100000"/>
              </a:lnSpc>
              <a:spcBef>
                <a:spcPts val="2800"/>
              </a:spcBef>
              <a:buClrTx/>
              <a:buSzTx/>
              <a:buNone/>
              <a:defRPr sz="3200" b="1">
                <a:solidFill>
                  <a:srgbClr val="000000"/>
                </a:solidFill>
                <a:latin typeface="+mn-lt"/>
                <a:ea typeface="+mn-ea"/>
                <a:cs typeface="+mn-cs"/>
                <a:sym typeface="Helvetica Neue"/>
              </a:defRPr>
            </a:lvl4pPr>
            <a:lvl5pPr marL="0" indent="0">
              <a:lnSpc>
                <a:spcPct val="100000"/>
              </a:lnSpc>
              <a:spcBef>
                <a:spcPts val="2800"/>
              </a:spcBef>
              <a:buClrTx/>
              <a:buSzTx/>
              <a:buNone/>
              <a:defRPr sz="3200" b="1">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636" name="Rectangle"/>
          <p:cNvSpPr/>
          <p:nvPr/>
        </p:nvSpPr>
        <p:spPr>
          <a:xfrm>
            <a:off x="909935" y="10180934"/>
            <a:ext cx="52959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637" name="Line"/>
          <p:cNvSpPr/>
          <p:nvPr/>
        </p:nvSpPr>
        <p:spPr>
          <a:xfrm>
            <a:off x="909935" y="10180934"/>
            <a:ext cx="22564131" cy="1"/>
          </a:xfrm>
          <a:prstGeom prst="line">
            <a:avLst/>
          </a:prstGeom>
          <a:ln w="25400">
            <a:solidFill>
              <a:srgbClr val="000000"/>
            </a:solidFill>
            <a:miter lim="400000"/>
          </a:ln>
        </p:spPr>
        <p:txBody>
          <a:bodyPr lIns="50800" tIns="50800" rIns="50800" bIns="50800" anchor="ctr"/>
          <a:lstStyle/>
          <a:p>
            <a:pPr algn="ctr"/>
            <a:endParaRPr/>
          </a:p>
        </p:txBody>
      </p:sp>
      <p:sp>
        <p:nvSpPr>
          <p:cNvPr id="638" name="Rectangle"/>
          <p:cNvSpPr/>
          <p:nvPr/>
        </p:nvSpPr>
        <p:spPr>
          <a:xfrm>
            <a:off x="909935"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639"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Title &amp; Caption  - W">
    <p:spTree>
      <p:nvGrpSpPr>
        <p:cNvPr id="1" name=""/>
        <p:cNvGrpSpPr/>
        <p:nvPr/>
      </p:nvGrpSpPr>
      <p:grpSpPr>
        <a:xfrm>
          <a:off x="0" y="0"/>
          <a:ext cx="0" cy="0"/>
          <a:chOff x="0" y="0"/>
          <a:chExt cx="0" cy="0"/>
        </a:xfrm>
      </p:grpSpPr>
      <p:sp>
        <p:nvSpPr>
          <p:cNvPr id="646" name="Line"/>
          <p:cNvSpPr/>
          <p:nvPr/>
        </p:nvSpPr>
        <p:spPr>
          <a:xfrm>
            <a:off x="909935" y="935335"/>
            <a:ext cx="22564131" cy="1"/>
          </a:xfrm>
          <a:prstGeom prst="line">
            <a:avLst/>
          </a:prstGeom>
          <a:ln w="25400">
            <a:solidFill>
              <a:srgbClr val="000000"/>
            </a:solidFill>
            <a:miter lim="400000"/>
          </a:ln>
        </p:spPr>
        <p:txBody>
          <a:bodyPr lIns="50800" tIns="50800" rIns="50800" bIns="50800" anchor="ctr"/>
          <a:lstStyle/>
          <a:p>
            <a:pPr algn="ctr"/>
            <a:endParaRPr/>
          </a:p>
        </p:txBody>
      </p:sp>
      <p:sp>
        <p:nvSpPr>
          <p:cNvPr id="647" name="Line"/>
          <p:cNvSpPr/>
          <p:nvPr/>
        </p:nvSpPr>
        <p:spPr>
          <a:xfrm>
            <a:off x="909935" y="12815589"/>
            <a:ext cx="22564131" cy="1"/>
          </a:xfrm>
          <a:prstGeom prst="line">
            <a:avLst/>
          </a:prstGeom>
          <a:ln w="19050">
            <a:solidFill>
              <a:srgbClr val="000000"/>
            </a:solidFill>
            <a:miter lim="400000"/>
          </a:ln>
        </p:spPr>
        <p:txBody>
          <a:bodyPr lIns="50800" tIns="50800" rIns="50800" bIns="50800" anchor="ctr"/>
          <a:lstStyle/>
          <a:p>
            <a:pPr algn="ctr"/>
            <a:endParaRPr/>
          </a:p>
        </p:txBody>
      </p:sp>
      <p:sp>
        <p:nvSpPr>
          <p:cNvPr id="648" name="Title Text"/>
          <p:cNvSpPr txBox="1">
            <a:spLocks noGrp="1"/>
          </p:cNvSpPr>
          <p:nvPr>
            <p:ph type="title"/>
          </p:nvPr>
        </p:nvSpPr>
        <p:spPr>
          <a:xfrm>
            <a:off x="909935" y="1138535"/>
            <a:ext cx="18607519" cy="8801100"/>
          </a:xfrm>
          <a:prstGeom prst="rect">
            <a:avLst/>
          </a:prstGeom>
        </p:spPr>
        <p:txBody>
          <a:bodyPr/>
          <a:lstStyle>
            <a:lvl1pPr>
              <a:defRPr sz="14400" spc="-576">
                <a:solidFill>
                  <a:srgbClr val="000000"/>
                </a:solidFill>
              </a:defRPr>
            </a:lvl1pPr>
          </a:lstStyle>
          <a:p>
            <a:r>
              <a:t>Title Text</a:t>
            </a:r>
          </a:p>
        </p:txBody>
      </p:sp>
      <p:sp>
        <p:nvSpPr>
          <p:cNvPr id="649" name="Body Level One…"/>
          <p:cNvSpPr txBox="1">
            <a:spLocks noGrp="1"/>
          </p:cNvSpPr>
          <p:nvPr>
            <p:ph type="body" sz="quarter" idx="1"/>
          </p:nvPr>
        </p:nvSpPr>
        <p:spPr>
          <a:xfrm>
            <a:off x="1138534" y="10650834"/>
            <a:ext cx="13757774" cy="1698031"/>
          </a:xfrm>
          <a:prstGeom prst="rect">
            <a:avLst/>
          </a:prstGeom>
        </p:spPr>
        <p:txBody>
          <a:bodyPr/>
          <a:lstStyle>
            <a:lvl1pPr marL="0" indent="0">
              <a:lnSpc>
                <a:spcPct val="100000"/>
              </a:lnSpc>
              <a:spcBef>
                <a:spcPts val="3600"/>
              </a:spcBef>
              <a:buClrTx/>
              <a:buSzTx/>
              <a:buNone/>
              <a:defRPr sz="3200">
                <a:solidFill>
                  <a:srgbClr val="000000"/>
                </a:solidFill>
              </a:defRPr>
            </a:lvl1pPr>
            <a:lvl2pPr marL="0" indent="0">
              <a:lnSpc>
                <a:spcPct val="100000"/>
              </a:lnSpc>
              <a:spcBef>
                <a:spcPts val="3600"/>
              </a:spcBef>
              <a:buClrTx/>
              <a:buSzTx/>
              <a:buNone/>
              <a:defRPr sz="3200">
                <a:solidFill>
                  <a:srgbClr val="000000"/>
                </a:solidFill>
              </a:defRPr>
            </a:lvl2pPr>
            <a:lvl3pPr marL="0" indent="0">
              <a:lnSpc>
                <a:spcPct val="100000"/>
              </a:lnSpc>
              <a:spcBef>
                <a:spcPts val="3600"/>
              </a:spcBef>
              <a:buClrTx/>
              <a:buSzTx/>
              <a:buNone/>
              <a:defRPr sz="3200">
                <a:solidFill>
                  <a:srgbClr val="000000"/>
                </a:solidFill>
              </a:defRPr>
            </a:lvl3pPr>
            <a:lvl4pPr marL="0" indent="0">
              <a:lnSpc>
                <a:spcPct val="100000"/>
              </a:lnSpc>
              <a:spcBef>
                <a:spcPts val="3600"/>
              </a:spcBef>
              <a:buClrTx/>
              <a:buSzTx/>
              <a:buNone/>
              <a:defRPr sz="3200">
                <a:solidFill>
                  <a:srgbClr val="000000"/>
                </a:solidFill>
              </a:defRPr>
            </a:lvl4pPr>
            <a:lvl5pPr marL="0" indent="0">
              <a:lnSpc>
                <a:spcPct val="100000"/>
              </a:lnSpc>
              <a:spcBef>
                <a:spcPts val="3600"/>
              </a:spcBef>
              <a:buClrTx/>
              <a:buSzTx/>
              <a:buNone/>
              <a:defRPr sz="3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50" name="Rectangle"/>
          <p:cNvSpPr/>
          <p:nvPr/>
        </p:nvSpPr>
        <p:spPr>
          <a:xfrm>
            <a:off x="909935" y="10180934"/>
            <a:ext cx="52959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651" name="Line"/>
          <p:cNvSpPr/>
          <p:nvPr/>
        </p:nvSpPr>
        <p:spPr>
          <a:xfrm>
            <a:off x="909935" y="10180934"/>
            <a:ext cx="22564131" cy="1"/>
          </a:xfrm>
          <a:prstGeom prst="line">
            <a:avLst/>
          </a:prstGeom>
          <a:ln w="25400">
            <a:solidFill>
              <a:srgbClr val="000000"/>
            </a:solidFill>
            <a:miter lim="400000"/>
          </a:ln>
        </p:spPr>
        <p:txBody>
          <a:bodyPr lIns="50800" tIns="50800" rIns="50800" bIns="50800" anchor="ctr"/>
          <a:lstStyle/>
          <a:p>
            <a:pPr algn="ctr"/>
            <a:endParaRPr/>
          </a:p>
        </p:txBody>
      </p:sp>
      <p:sp>
        <p:nvSpPr>
          <p:cNvPr id="652" name="Rectangle"/>
          <p:cNvSpPr/>
          <p:nvPr/>
        </p:nvSpPr>
        <p:spPr>
          <a:xfrm>
            <a:off x="909935"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653"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59" name="Line"/>
          <p:cNvSpPr/>
          <p:nvPr/>
        </p:nvSpPr>
        <p:spPr>
          <a:xfrm>
            <a:off x="909935" y="12853689"/>
            <a:ext cx="22564131" cy="1"/>
          </a:xfrm>
          <a:prstGeom prst="line">
            <a:avLst/>
          </a:prstGeom>
          <a:ln w="19050">
            <a:solidFill>
              <a:srgbClr val="4F8F00"/>
            </a:solidFill>
            <a:miter lim="400000"/>
          </a:ln>
        </p:spPr>
        <p:txBody>
          <a:bodyPr lIns="50800" tIns="50800" rIns="50800" bIns="50800" anchor="ctr"/>
          <a:lstStyle/>
          <a:p>
            <a:pPr algn="ctr"/>
            <a:endParaRPr/>
          </a:p>
        </p:txBody>
      </p:sp>
      <p:sp>
        <p:nvSpPr>
          <p:cNvPr id="60" name="01"/>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Quote">
    <p:bg>
      <p:bgPr>
        <a:solidFill>
          <a:srgbClr val="E22019"/>
        </a:solidFill>
        <a:effectLst/>
      </p:bgPr>
    </p:bg>
    <p:spTree>
      <p:nvGrpSpPr>
        <p:cNvPr id="1" name=""/>
        <p:cNvGrpSpPr/>
        <p:nvPr/>
      </p:nvGrpSpPr>
      <p:grpSpPr>
        <a:xfrm>
          <a:off x="0" y="0"/>
          <a:ext cx="0" cy="0"/>
          <a:chOff x="0" y="0"/>
          <a:chExt cx="0" cy="0"/>
        </a:xfrm>
      </p:grpSpPr>
      <p:sp>
        <p:nvSpPr>
          <p:cNvPr id="660" name="Line"/>
          <p:cNvSpPr/>
          <p:nvPr/>
        </p:nvSpPr>
        <p:spPr>
          <a:xfrm>
            <a:off x="909935" y="935335"/>
            <a:ext cx="22564131" cy="1"/>
          </a:xfrm>
          <a:prstGeom prst="line">
            <a:avLst/>
          </a:prstGeom>
          <a:ln w="25400">
            <a:solidFill>
              <a:srgbClr val="000000"/>
            </a:solidFill>
            <a:miter lim="400000"/>
          </a:ln>
        </p:spPr>
        <p:txBody>
          <a:bodyPr lIns="50800" tIns="50800" rIns="50800" bIns="50800" anchor="ctr"/>
          <a:lstStyle/>
          <a:p>
            <a:pPr algn="ctr"/>
            <a:endParaRPr/>
          </a:p>
        </p:txBody>
      </p:sp>
      <p:sp>
        <p:nvSpPr>
          <p:cNvPr id="661" name="Line"/>
          <p:cNvSpPr/>
          <p:nvPr/>
        </p:nvSpPr>
        <p:spPr>
          <a:xfrm>
            <a:off x="909935" y="12815589"/>
            <a:ext cx="22564131" cy="1"/>
          </a:xfrm>
          <a:prstGeom prst="line">
            <a:avLst/>
          </a:prstGeom>
          <a:ln w="19050">
            <a:solidFill>
              <a:srgbClr val="000000"/>
            </a:solidFill>
            <a:miter lim="400000"/>
          </a:ln>
        </p:spPr>
        <p:txBody>
          <a:bodyPr lIns="50800" tIns="50800" rIns="50800" bIns="50800" anchor="ctr"/>
          <a:lstStyle/>
          <a:p>
            <a:pPr algn="ctr"/>
            <a:endParaRPr/>
          </a:p>
        </p:txBody>
      </p:sp>
      <p:sp>
        <p:nvSpPr>
          <p:cNvPr id="662" name="Rectangle"/>
          <p:cNvSpPr/>
          <p:nvPr/>
        </p:nvSpPr>
        <p:spPr>
          <a:xfrm>
            <a:off x="909935" y="10180934"/>
            <a:ext cx="52959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663" name="Line"/>
          <p:cNvSpPr/>
          <p:nvPr/>
        </p:nvSpPr>
        <p:spPr>
          <a:xfrm>
            <a:off x="909935" y="10180934"/>
            <a:ext cx="22564131" cy="1"/>
          </a:xfrm>
          <a:prstGeom prst="line">
            <a:avLst/>
          </a:prstGeom>
          <a:ln w="25400">
            <a:solidFill>
              <a:srgbClr val="000000"/>
            </a:solidFill>
            <a:miter lim="400000"/>
          </a:ln>
        </p:spPr>
        <p:txBody>
          <a:bodyPr lIns="50800" tIns="50800" rIns="50800" bIns="50800" anchor="ctr"/>
          <a:lstStyle/>
          <a:p>
            <a:pPr algn="ctr"/>
            <a:endParaRPr/>
          </a:p>
        </p:txBody>
      </p:sp>
      <p:sp>
        <p:nvSpPr>
          <p:cNvPr id="664" name="Rectangle"/>
          <p:cNvSpPr/>
          <p:nvPr/>
        </p:nvSpPr>
        <p:spPr>
          <a:xfrm>
            <a:off x="909935"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665" name="Type a Quote Here."/>
          <p:cNvSpPr txBox="1">
            <a:spLocks noGrp="1"/>
          </p:cNvSpPr>
          <p:nvPr>
            <p:ph type="body" sz="quarter" idx="21"/>
          </p:nvPr>
        </p:nvSpPr>
        <p:spPr>
          <a:xfrm>
            <a:off x="909935" y="2730500"/>
            <a:ext cx="18611618" cy="1564835"/>
          </a:xfrm>
          <a:prstGeom prst="rect">
            <a:avLst/>
          </a:prstGeom>
        </p:spPr>
        <p:txBody>
          <a:bodyPr>
            <a:spAutoFit/>
          </a:bodyPr>
          <a:lstStyle>
            <a:lvl1pPr marL="0" indent="0">
              <a:lnSpc>
                <a:spcPct val="80000"/>
              </a:lnSpc>
              <a:spcBef>
                <a:spcPts val="0"/>
              </a:spcBef>
              <a:buClrTx/>
              <a:buSzTx/>
              <a:buNone/>
              <a:defRPr sz="9600" b="1" spc="-384">
                <a:solidFill>
                  <a:srgbClr val="FFFFFF"/>
                </a:solidFill>
                <a:latin typeface="+mn-lt"/>
                <a:ea typeface="+mn-ea"/>
                <a:cs typeface="+mn-cs"/>
                <a:sym typeface="Helvetica Neue"/>
              </a:defRPr>
            </a:lvl1pPr>
          </a:lstStyle>
          <a:p>
            <a:r>
              <a:t>Type a Quote Here.</a:t>
            </a:r>
          </a:p>
        </p:txBody>
      </p:sp>
      <p:sp>
        <p:nvSpPr>
          <p:cNvPr id="666" name="Attribution Line"/>
          <p:cNvSpPr txBox="1">
            <a:spLocks noGrp="1"/>
          </p:cNvSpPr>
          <p:nvPr>
            <p:ph type="body" sz="quarter" idx="22"/>
          </p:nvPr>
        </p:nvSpPr>
        <p:spPr>
          <a:xfrm>
            <a:off x="1138535" y="10638134"/>
            <a:ext cx="12774619" cy="820518"/>
          </a:xfrm>
          <a:prstGeom prst="rect">
            <a:avLst/>
          </a:prstGeom>
        </p:spPr>
        <p:txBody>
          <a:bodyPr anchor="ctr">
            <a:spAutoFit/>
          </a:bodyPr>
          <a:lstStyle>
            <a:lvl1pPr marL="0" indent="0">
              <a:lnSpc>
                <a:spcPct val="90000"/>
              </a:lnSpc>
              <a:spcBef>
                <a:spcPts val="0"/>
              </a:spcBef>
              <a:buClrTx/>
              <a:buSzTx/>
              <a:buNone/>
              <a:defRPr sz="4800" b="1" spc="-96">
                <a:solidFill>
                  <a:srgbClr val="000000"/>
                </a:solidFill>
                <a:latin typeface="+mn-lt"/>
                <a:ea typeface="+mn-ea"/>
                <a:cs typeface="+mn-cs"/>
                <a:sym typeface="Helvetica Neue"/>
              </a:defRPr>
            </a:lvl1pPr>
          </a:lstStyle>
          <a:p>
            <a:r>
              <a:t>Attribution Line</a:t>
            </a:r>
          </a:p>
        </p:txBody>
      </p:sp>
      <p:sp>
        <p:nvSpPr>
          <p:cNvPr id="667" name="“"/>
          <p:cNvSpPr txBox="1"/>
          <p:nvPr/>
        </p:nvSpPr>
        <p:spPr>
          <a:xfrm>
            <a:off x="736600" y="569298"/>
            <a:ext cx="1661465" cy="44532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80000"/>
              </a:lnSpc>
              <a:defRPr sz="28800" b="1" spc="-1152">
                <a:latin typeface="+mn-lt"/>
                <a:ea typeface="+mn-ea"/>
                <a:cs typeface="+mn-cs"/>
                <a:sym typeface="Helvetica Neue"/>
              </a:defRPr>
            </a:lvl1pPr>
          </a:lstStyle>
          <a:p>
            <a:r>
              <a:t>“</a:t>
            </a:r>
          </a:p>
        </p:txBody>
      </p:sp>
      <p:sp>
        <p:nvSpPr>
          <p:cNvPr id="668"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Quote &amp; Caption">
    <p:bg>
      <p:bgPr>
        <a:solidFill>
          <a:srgbClr val="E22019"/>
        </a:solidFill>
        <a:effectLst/>
      </p:bgPr>
    </p:bg>
    <p:spTree>
      <p:nvGrpSpPr>
        <p:cNvPr id="1" name=""/>
        <p:cNvGrpSpPr/>
        <p:nvPr/>
      </p:nvGrpSpPr>
      <p:grpSpPr>
        <a:xfrm>
          <a:off x="0" y="0"/>
          <a:ext cx="0" cy="0"/>
          <a:chOff x="0" y="0"/>
          <a:chExt cx="0" cy="0"/>
        </a:xfrm>
      </p:grpSpPr>
      <p:sp>
        <p:nvSpPr>
          <p:cNvPr id="675" name="Line"/>
          <p:cNvSpPr/>
          <p:nvPr/>
        </p:nvSpPr>
        <p:spPr>
          <a:xfrm>
            <a:off x="909935" y="935335"/>
            <a:ext cx="22564131" cy="1"/>
          </a:xfrm>
          <a:prstGeom prst="line">
            <a:avLst/>
          </a:prstGeom>
          <a:ln w="25400">
            <a:solidFill>
              <a:srgbClr val="000000"/>
            </a:solidFill>
            <a:miter lim="400000"/>
          </a:ln>
        </p:spPr>
        <p:txBody>
          <a:bodyPr lIns="50800" tIns="50800" rIns="50800" bIns="50800" anchor="ctr"/>
          <a:lstStyle/>
          <a:p>
            <a:pPr algn="ctr"/>
            <a:endParaRPr/>
          </a:p>
        </p:txBody>
      </p:sp>
      <p:sp>
        <p:nvSpPr>
          <p:cNvPr id="676" name="Line"/>
          <p:cNvSpPr/>
          <p:nvPr/>
        </p:nvSpPr>
        <p:spPr>
          <a:xfrm>
            <a:off x="909935" y="12815589"/>
            <a:ext cx="22564131" cy="1"/>
          </a:xfrm>
          <a:prstGeom prst="line">
            <a:avLst/>
          </a:prstGeom>
          <a:ln w="19050">
            <a:solidFill>
              <a:srgbClr val="000000"/>
            </a:solidFill>
            <a:miter lim="400000"/>
          </a:ln>
        </p:spPr>
        <p:txBody>
          <a:bodyPr lIns="50800" tIns="50800" rIns="50800" bIns="50800" anchor="ctr"/>
          <a:lstStyle/>
          <a:p>
            <a:pPr algn="ctr"/>
            <a:endParaRPr/>
          </a:p>
        </p:txBody>
      </p:sp>
      <p:sp>
        <p:nvSpPr>
          <p:cNvPr id="677" name="Rectangle"/>
          <p:cNvSpPr/>
          <p:nvPr/>
        </p:nvSpPr>
        <p:spPr>
          <a:xfrm>
            <a:off x="909935"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678" name="Type a Quote Here."/>
          <p:cNvSpPr txBox="1">
            <a:spLocks noGrp="1"/>
          </p:cNvSpPr>
          <p:nvPr>
            <p:ph type="body" sz="quarter" idx="21"/>
          </p:nvPr>
        </p:nvSpPr>
        <p:spPr>
          <a:xfrm>
            <a:off x="909935" y="2730500"/>
            <a:ext cx="18611618" cy="1564835"/>
          </a:xfrm>
          <a:prstGeom prst="rect">
            <a:avLst/>
          </a:prstGeom>
        </p:spPr>
        <p:txBody>
          <a:bodyPr>
            <a:spAutoFit/>
          </a:bodyPr>
          <a:lstStyle>
            <a:lvl1pPr marL="0" indent="0">
              <a:lnSpc>
                <a:spcPct val="80000"/>
              </a:lnSpc>
              <a:spcBef>
                <a:spcPts val="0"/>
              </a:spcBef>
              <a:buClrTx/>
              <a:buSzTx/>
              <a:buNone/>
              <a:defRPr sz="9600" b="1" spc="-384">
                <a:solidFill>
                  <a:srgbClr val="FFFFFF"/>
                </a:solidFill>
                <a:latin typeface="+mn-lt"/>
                <a:ea typeface="+mn-ea"/>
                <a:cs typeface="+mn-cs"/>
                <a:sym typeface="Helvetica Neue"/>
              </a:defRPr>
            </a:lvl1pPr>
          </a:lstStyle>
          <a:p>
            <a:r>
              <a:t>Type a Quote Here.</a:t>
            </a:r>
          </a:p>
        </p:txBody>
      </p:sp>
      <p:sp>
        <p:nvSpPr>
          <p:cNvPr id="679" name="Attribution Line"/>
          <p:cNvSpPr txBox="1">
            <a:spLocks noGrp="1"/>
          </p:cNvSpPr>
          <p:nvPr>
            <p:ph type="body" sz="quarter" idx="22"/>
          </p:nvPr>
        </p:nvSpPr>
        <p:spPr>
          <a:xfrm>
            <a:off x="1138535" y="9163049"/>
            <a:ext cx="13757772" cy="820518"/>
          </a:xfrm>
          <a:prstGeom prst="rect">
            <a:avLst/>
          </a:prstGeom>
        </p:spPr>
        <p:txBody>
          <a:bodyPr anchor="ctr">
            <a:spAutoFit/>
          </a:bodyPr>
          <a:lstStyle>
            <a:lvl1pPr marL="0" indent="0">
              <a:lnSpc>
                <a:spcPct val="90000"/>
              </a:lnSpc>
              <a:spcBef>
                <a:spcPts val="0"/>
              </a:spcBef>
              <a:buClrTx/>
              <a:buSzTx/>
              <a:buNone/>
              <a:defRPr sz="4800" b="1" spc="-96">
                <a:solidFill>
                  <a:srgbClr val="000000"/>
                </a:solidFill>
                <a:latin typeface="+mn-lt"/>
                <a:ea typeface="+mn-ea"/>
                <a:cs typeface="+mn-cs"/>
                <a:sym typeface="Helvetica Neue"/>
              </a:defRPr>
            </a:lvl1pPr>
          </a:lstStyle>
          <a:p>
            <a:r>
              <a:t>Attribution Line</a:t>
            </a:r>
          </a:p>
        </p:txBody>
      </p:sp>
      <p:sp>
        <p:nvSpPr>
          <p:cNvPr id="680" name="“"/>
          <p:cNvSpPr txBox="1"/>
          <p:nvPr/>
        </p:nvSpPr>
        <p:spPr>
          <a:xfrm>
            <a:off x="736600" y="569298"/>
            <a:ext cx="1661465" cy="44532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80000"/>
              </a:lnSpc>
              <a:defRPr sz="28800" b="1" spc="-1152">
                <a:latin typeface="+mn-lt"/>
                <a:ea typeface="+mn-ea"/>
                <a:cs typeface="+mn-cs"/>
                <a:sym typeface="Helvetica Neue"/>
              </a:defRPr>
            </a:lvl1pPr>
          </a:lstStyle>
          <a:p>
            <a:r>
              <a:t>“</a:t>
            </a:r>
          </a:p>
        </p:txBody>
      </p:sp>
      <p:sp>
        <p:nvSpPr>
          <p:cNvPr id="681" name="Line"/>
          <p:cNvSpPr/>
          <p:nvPr/>
        </p:nvSpPr>
        <p:spPr>
          <a:xfrm>
            <a:off x="909935" y="8693149"/>
            <a:ext cx="22564131" cy="1"/>
          </a:xfrm>
          <a:prstGeom prst="line">
            <a:avLst/>
          </a:prstGeom>
          <a:ln w="25400">
            <a:solidFill>
              <a:srgbClr val="000000"/>
            </a:solidFill>
            <a:miter lim="400000"/>
          </a:ln>
        </p:spPr>
        <p:txBody>
          <a:bodyPr lIns="50800" tIns="50800" rIns="50800" bIns="50800" anchor="ctr"/>
          <a:lstStyle/>
          <a:p>
            <a:pPr algn="ctr"/>
            <a:endParaRPr/>
          </a:p>
        </p:txBody>
      </p:sp>
      <p:sp>
        <p:nvSpPr>
          <p:cNvPr id="682" name="Rectangle"/>
          <p:cNvSpPr/>
          <p:nvPr/>
        </p:nvSpPr>
        <p:spPr>
          <a:xfrm>
            <a:off x="909935" y="8686799"/>
            <a:ext cx="52959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683" name="Body Level One…"/>
          <p:cNvSpPr txBox="1">
            <a:spLocks noGrp="1"/>
          </p:cNvSpPr>
          <p:nvPr>
            <p:ph type="body" sz="quarter" idx="1"/>
          </p:nvPr>
        </p:nvSpPr>
        <p:spPr>
          <a:xfrm>
            <a:off x="1138534" y="10650834"/>
            <a:ext cx="13757774" cy="1698031"/>
          </a:xfrm>
          <a:prstGeom prst="rect">
            <a:avLst/>
          </a:prstGeom>
        </p:spPr>
        <p:txBody>
          <a:bodyPr/>
          <a:lstStyle>
            <a:lvl1pPr marL="0" indent="0">
              <a:lnSpc>
                <a:spcPct val="100000"/>
              </a:lnSpc>
              <a:spcBef>
                <a:spcPts val="2800"/>
              </a:spcBef>
              <a:buClrTx/>
              <a:buSzTx/>
              <a:buNone/>
              <a:defRPr sz="3200" b="1">
                <a:solidFill>
                  <a:srgbClr val="000000"/>
                </a:solidFill>
                <a:latin typeface="+mn-lt"/>
                <a:ea typeface="+mn-ea"/>
                <a:cs typeface="+mn-cs"/>
                <a:sym typeface="Helvetica Neue"/>
              </a:defRPr>
            </a:lvl1pPr>
            <a:lvl2pPr marL="0" indent="0">
              <a:lnSpc>
                <a:spcPct val="100000"/>
              </a:lnSpc>
              <a:spcBef>
                <a:spcPts val="2800"/>
              </a:spcBef>
              <a:buClrTx/>
              <a:buSzTx/>
              <a:buNone/>
              <a:defRPr sz="3200" b="1">
                <a:solidFill>
                  <a:srgbClr val="000000"/>
                </a:solidFill>
                <a:latin typeface="+mn-lt"/>
                <a:ea typeface="+mn-ea"/>
                <a:cs typeface="+mn-cs"/>
                <a:sym typeface="Helvetica Neue"/>
              </a:defRPr>
            </a:lvl2pPr>
            <a:lvl3pPr marL="0" indent="0">
              <a:lnSpc>
                <a:spcPct val="100000"/>
              </a:lnSpc>
              <a:spcBef>
                <a:spcPts val="2800"/>
              </a:spcBef>
              <a:buClrTx/>
              <a:buSzTx/>
              <a:buNone/>
              <a:defRPr sz="3200" b="1">
                <a:solidFill>
                  <a:srgbClr val="000000"/>
                </a:solidFill>
                <a:latin typeface="+mn-lt"/>
                <a:ea typeface="+mn-ea"/>
                <a:cs typeface="+mn-cs"/>
                <a:sym typeface="Helvetica Neue"/>
              </a:defRPr>
            </a:lvl3pPr>
            <a:lvl4pPr marL="0" indent="0">
              <a:lnSpc>
                <a:spcPct val="100000"/>
              </a:lnSpc>
              <a:spcBef>
                <a:spcPts val="2800"/>
              </a:spcBef>
              <a:buClrTx/>
              <a:buSzTx/>
              <a:buNone/>
              <a:defRPr sz="3200" b="1">
                <a:solidFill>
                  <a:srgbClr val="000000"/>
                </a:solidFill>
                <a:latin typeface="+mn-lt"/>
                <a:ea typeface="+mn-ea"/>
                <a:cs typeface="+mn-cs"/>
                <a:sym typeface="Helvetica Neue"/>
              </a:defRPr>
            </a:lvl4pPr>
            <a:lvl5pPr marL="0" indent="0">
              <a:lnSpc>
                <a:spcPct val="100000"/>
              </a:lnSpc>
              <a:spcBef>
                <a:spcPts val="2800"/>
              </a:spcBef>
              <a:buClrTx/>
              <a:buSzTx/>
              <a:buNone/>
              <a:defRPr sz="3200" b="1">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684"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Compare &amp; Contrast">
    <p:spTree>
      <p:nvGrpSpPr>
        <p:cNvPr id="1" name=""/>
        <p:cNvGrpSpPr/>
        <p:nvPr/>
      </p:nvGrpSpPr>
      <p:grpSpPr>
        <a:xfrm>
          <a:off x="0" y="0"/>
          <a:ext cx="0" cy="0"/>
          <a:chOff x="0" y="0"/>
          <a:chExt cx="0" cy="0"/>
        </a:xfrm>
      </p:grpSpPr>
      <p:sp>
        <p:nvSpPr>
          <p:cNvPr id="691" name="Line"/>
          <p:cNvSpPr/>
          <p:nvPr/>
        </p:nvSpPr>
        <p:spPr>
          <a:xfrm>
            <a:off x="909935" y="935335"/>
            <a:ext cx="22564131" cy="1"/>
          </a:xfrm>
          <a:prstGeom prst="line">
            <a:avLst/>
          </a:prstGeom>
          <a:ln w="25400">
            <a:solidFill>
              <a:srgbClr val="000000"/>
            </a:solidFill>
            <a:miter lim="400000"/>
          </a:ln>
        </p:spPr>
        <p:txBody>
          <a:bodyPr lIns="50800" tIns="50800" rIns="50800" bIns="50800" anchor="ctr"/>
          <a:lstStyle/>
          <a:p>
            <a:pPr algn="ctr"/>
            <a:endParaRPr/>
          </a:p>
        </p:txBody>
      </p:sp>
      <p:sp>
        <p:nvSpPr>
          <p:cNvPr id="692" name="Line"/>
          <p:cNvSpPr/>
          <p:nvPr/>
        </p:nvSpPr>
        <p:spPr>
          <a:xfrm>
            <a:off x="909935" y="12815589"/>
            <a:ext cx="22564131" cy="1"/>
          </a:xfrm>
          <a:prstGeom prst="line">
            <a:avLst/>
          </a:prstGeom>
          <a:ln w="19050">
            <a:solidFill>
              <a:srgbClr val="000000"/>
            </a:solidFill>
            <a:miter lim="400000"/>
          </a:ln>
        </p:spPr>
        <p:txBody>
          <a:bodyPr lIns="50800" tIns="50800" rIns="50800" bIns="50800" anchor="ctr"/>
          <a:lstStyle/>
          <a:p>
            <a:pPr algn="ctr"/>
            <a:endParaRPr/>
          </a:p>
        </p:txBody>
      </p:sp>
      <p:sp>
        <p:nvSpPr>
          <p:cNvPr id="693" name="Title Text"/>
          <p:cNvSpPr txBox="1">
            <a:spLocks noGrp="1"/>
          </p:cNvSpPr>
          <p:nvPr>
            <p:ph type="title"/>
          </p:nvPr>
        </p:nvSpPr>
        <p:spPr>
          <a:xfrm>
            <a:off x="909935" y="1138535"/>
            <a:ext cx="18611026" cy="3225800"/>
          </a:xfrm>
          <a:prstGeom prst="rect">
            <a:avLst/>
          </a:prstGeom>
        </p:spPr>
        <p:txBody>
          <a:bodyPr/>
          <a:lstStyle>
            <a:lvl1pPr>
              <a:defRPr>
                <a:solidFill>
                  <a:srgbClr val="000000"/>
                </a:solidFill>
              </a:defRPr>
            </a:lvl1pPr>
          </a:lstStyle>
          <a:p>
            <a:r>
              <a:t>Title Text</a:t>
            </a:r>
          </a:p>
        </p:txBody>
      </p:sp>
      <p:sp>
        <p:nvSpPr>
          <p:cNvPr id="694" name="Rectangle"/>
          <p:cNvSpPr/>
          <p:nvPr/>
        </p:nvSpPr>
        <p:spPr>
          <a:xfrm>
            <a:off x="909935"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695" name="Heading A"/>
          <p:cNvSpPr txBox="1">
            <a:spLocks noGrp="1"/>
          </p:cNvSpPr>
          <p:nvPr>
            <p:ph type="body" sz="quarter" idx="21"/>
          </p:nvPr>
        </p:nvSpPr>
        <p:spPr>
          <a:xfrm>
            <a:off x="909935" y="4821534"/>
            <a:ext cx="10143530" cy="733829"/>
          </a:xfrm>
          <a:prstGeom prst="rect">
            <a:avLst/>
          </a:prstGeom>
        </p:spPr>
        <p:txBody>
          <a:bodyPr>
            <a:spAutoFit/>
          </a:bodyPr>
          <a:lstStyle>
            <a:lvl1pPr marL="0" indent="0">
              <a:lnSpc>
                <a:spcPct val="100000"/>
              </a:lnSpc>
              <a:spcBef>
                <a:spcPts val="0"/>
              </a:spcBef>
              <a:buClrTx/>
              <a:buSzTx/>
              <a:buNone/>
              <a:defRPr sz="4200" b="1">
                <a:solidFill>
                  <a:srgbClr val="000000"/>
                </a:solidFill>
                <a:latin typeface="+mn-lt"/>
                <a:ea typeface="+mn-ea"/>
                <a:cs typeface="+mn-cs"/>
                <a:sym typeface="Helvetica Neue"/>
              </a:defRPr>
            </a:lvl1pPr>
          </a:lstStyle>
          <a:p>
            <a:r>
              <a:t>Heading A</a:t>
            </a:r>
          </a:p>
        </p:txBody>
      </p:sp>
      <p:sp>
        <p:nvSpPr>
          <p:cNvPr id="696" name="Text A"/>
          <p:cNvSpPr txBox="1">
            <a:spLocks noGrp="1"/>
          </p:cNvSpPr>
          <p:nvPr>
            <p:ph type="body" sz="quarter" idx="22"/>
          </p:nvPr>
        </p:nvSpPr>
        <p:spPr>
          <a:xfrm>
            <a:off x="909935" y="6203062"/>
            <a:ext cx="10143531" cy="523086"/>
          </a:xfrm>
          <a:prstGeom prst="rect">
            <a:avLst/>
          </a:prstGeom>
        </p:spPr>
        <p:txBody>
          <a:bodyPr>
            <a:spAutoFit/>
          </a:bodyPr>
          <a:lstStyle>
            <a:lvl1pPr marL="0" indent="0">
              <a:lnSpc>
                <a:spcPct val="100000"/>
              </a:lnSpc>
              <a:spcBef>
                <a:spcPts val="2400"/>
              </a:spcBef>
              <a:buClrTx/>
              <a:buSzTx/>
              <a:buNone/>
              <a:defRPr sz="2800">
                <a:solidFill>
                  <a:srgbClr val="000000"/>
                </a:solidFill>
              </a:defRPr>
            </a:lvl1pPr>
          </a:lstStyle>
          <a:p>
            <a:r>
              <a:t>Text A</a:t>
            </a:r>
          </a:p>
        </p:txBody>
      </p:sp>
      <p:sp>
        <p:nvSpPr>
          <p:cNvPr id="697" name="Line"/>
          <p:cNvSpPr/>
          <p:nvPr/>
        </p:nvSpPr>
        <p:spPr>
          <a:xfrm>
            <a:off x="909935" y="4580235"/>
            <a:ext cx="11053466" cy="1"/>
          </a:xfrm>
          <a:prstGeom prst="line">
            <a:avLst/>
          </a:prstGeom>
          <a:ln w="25400">
            <a:solidFill>
              <a:srgbClr val="000000"/>
            </a:solidFill>
            <a:miter lim="400000"/>
          </a:ln>
        </p:spPr>
        <p:txBody>
          <a:bodyPr lIns="50800" tIns="50800" rIns="50800" bIns="50800" anchor="ctr"/>
          <a:lstStyle/>
          <a:p>
            <a:pPr algn="ctr"/>
            <a:endParaRPr/>
          </a:p>
        </p:txBody>
      </p:sp>
      <p:sp>
        <p:nvSpPr>
          <p:cNvPr id="698" name="Rectangle"/>
          <p:cNvSpPr/>
          <p:nvPr/>
        </p:nvSpPr>
        <p:spPr>
          <a:xfrm>
            <a:off x="909935" y="4580235"/>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699" name="Heading B"/>
          <p:cNvSpPr txBox="1">
            <a:spLocks noGrp="1"/>
          </p:cNvSpPr>
          <p:nvPr>
            <p:ph type="body" sz="quarter" idx="23"/>
          </p:nvPr>
        </p:nvSpPr>
        <p:spPr>
          <a:xfrm>
            <a:off x="12420600" y="4821534"/>
            <a:ext cx="10147300" cy="733829"/>
          </a:xfrm>
          <a:prstGeom prst="rect">
            <a:avLst/>
          </a:prstGeom>
        </p:spPr>
        <p:txBody>
          <a:bodyPr>
            <a:spAutoFit/>
          </a:bodyPr>
          <a:lstStyle>
            <a:lvl1pPr marL="0" indent="0">
              <a:lnSpc>
                <a:spcPct val="100000"/>
              </a:lnSpc>
              <a:spcBef>
                <a:spcPts val="0"/>
              </a:spcBef>
              <a:buClrTx/>
              <a:buSzTx/>
              <a:buNone/>
              <a:defRPr sz="4200" b="1">
                <a:solidFill>
                  <a:srgbClr val="000000"/>
                </a:solidFill>
                <a:latin typeface="+mn-lt"/>
                <a:ea typeface="+mn-ea"/>
                <a:cs typeface="+mn-cs"/>
                <a:sym typeface="Helvetica Neue"/>
              </a:defRPr>
            </a:lvl1pPr>
          </a:lstStyle>
          <a:p>
            <a:r>
              <a:t>Heading B</a:t>
            </a:r>
          </a:p>
        </p:txBody>
      </p:sp>
      <p:sp>
        <p:nvSpPr>
          <p:cNvPr id="700" name="Text B"/>
          <p:cNvSpPr txBox="1">
            <a:spLocks noGrp="1"/>
          </p:cNvSpPr>
          <p:nvPr>
            <p:ph type="body" sz="quarter" idx="24"/>
          </p:nvPr>
        </p:nvSpPr>
        <p:spPr>
          <a:xfrm>
            <a:off x="12420600" y="6203062"/>
            <a:ext cx="10147300" cy="523086"/>
          </a:xfrm>
          <a:prstGeom prst="rect">
            <a:avLst/>
          </a:prstGeom>
        </p:spPr>
        <p:txBody>
          <a:bodyPr>
            <a:spAutoFit/>
          </a:bodyPr>
          <a:lstStyle>
            <a:lvl1pPr marL="0" indent="0">
              <a:lnSpc>
                <a:spcPct val="100000"/>
              </a:lnSpc>
              <a:spcBef>
                <a:spcPts val="2400"/>
              </a:spcBef>
              <a:buClrTx/>
              <a:buSzTx/>
              <a:buNone/>
              <a:defRPr sz="2800">
                <a:solidFill>
                  <a:srgbClr val="000000"/>
                </a:solidFill>
              </a:defRPr>
            </a:lvl1pPr>
          </a:lstStyle>
          <a:p>
            <a:r>
              <a:t>Text B</a:t>
            </a:r>
          </a:p>
        </p:txBody>
      </p:sp>
      <p:sp>
        <p:nvSpPr>
          <p:cNvPr id="701" name="Line"/>
          <p:cNvSpPr/>
          <p:nvPr/>
        </p:nvSpPr>
        <p:spPr>
          <a:xfrm>
            <a:off x="12420600" y="4580235"/>
            <a:ext cx="11053465" cy="1"/>
          </a:xfrm>
          <a:prstGeom prst="line">
            <a:avLst/>
          </a:prstGeom>
          <a:ln w="25400">
            <a:solidFill>
              <a:srgbClr val="000000"/>
            </a:solidFill>
            <a:miter lim="400000"/>
          </a:ln>
        </p:spPr>
        <p:txBody>
          <a:bodyPr lIns="50800" tIns="50800" rIns="50800" bIns="50800" anchor="ctr"/>
          <a:lstStyle/>
          <a:p>
            <a:pPr algn="ctr"/>
            <a:endParaRPr/>
          </a:p>
        </p:txBody>
      </p:sp>
      <p:sp>
        <p:nvSpPr>
          <p:cNvPr id="702" name="Rectangle"/>
          <p:cNvSpPr/>
          <p:nvPr/>
        </p:nvSpPr>
        <p:spPr>
          <a:xfrm>
            <a:off x="12420600" y="4580235"/>
            <a:ext cx="3378200"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703"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3 Col. Compare &amp; Contrast">
    <p:spTree>
      <p:nvGrpSpPr>
        <p:cNvPr id="1" name=""/>
        <p:cNvGrpSpPr/>
        <p:nvPr/>
      </p:nvGrpSpPr>
      <p:grpSpPr>
        <a:xfrm>
          <a:off x="0" y="0"/>
          <a:ext cx="0" cy="0"/>
          <a:chOff x="0" y="0"/>
          <a:chExt cx="0" cy="0"/>
        </a:xfrm>
      </p:grpSpPr>
      <p:sp>
        <p:nvSpPr>
          <p:cNvPr id="710" name="Line"/>
          <p:cNvSpPr/>
          <p:nvPr/>
        </p:nvSpPr>
        <p:spPr>
          <a:xfrm>
            <a:off x="909935" y="935335"/>
            <a:ext cx="22564131" cy="1"/>
          </a:xfrm>
          <a:prstGeom prst="line">
            <a:avLst/>
          </a:prstGeom>
          <a:ln w="25400">
            <a:solidFill>
              <a:srgbClr val="000000"/>
            </a:solidFill>
            <a:miter lim="400000"/>
          </a:ln>
        </p:spPr>
        <p:txBody>
          <a:bodyPr lIns="50800" tIns="50800" rIns="50800" bIns="50800" anchor="ctr"/>
          <a:lstStyle/>
          <a:p>
            <a:pPr algn="ctr"/>
            <a:endParaRPr/>
          </a:p>
        </p:txBody>
      </p:sp>
      <p:sp>
        <p:nvSpPr>
          <p:cNvPr id="711" name="Line"/>
          <p:cNvSpPr/>
          <p:nvPr/>
        </p:nvSpPr>
        <p:spPr>
          <a:xfrm>
            <a:off x="909935" y="12815589"/>
            <a:ext cx="22564131" cy="1"/>
          </a:xfrm>
          <a:prstGeom prst="line">
            <a:avLst/>
          </a:prstGeom>
          <a:ln w="19050">
            <a:solidFill>
              <a:srgbClr val="000000"/>
            </a:solidFill>
            <a:miter lim="400000"/>
          </a:ln>
        </p:spPr>
        <p:txBody>
          <a:bodyPr lIns="50800" tIns="50800" rIns="50800" bIns="50800" anchor="ctr"/>
          <a:lstStyle/>
          <a:p>
            <a:pPr algn="ctr"/>
            <a:endParaRPr/>
          </a:p>
        </p:txBody>
      </p:sp>
      <p:sp>
        <p:nvSpPr>
          <p:cNvPr id="712" name="Title Text"/>
          <p:cNvSpPr txBox="1">
            <a:spLocks noGrp="1"/>
          </p:cNvSpPr>
          <p:nvPr>
            <p:ph type="title"/>
          </p:nvPr>
        </p:nvSpPr>
        <p:spPr>
          <a:xfrm>
            <a:off x="909935" y="1138535"/>
            <a:ext cx="18611026" cy="3225800"/>
          </a:xfrm>
          <a:prstGeom prst="rect">
            <a:avLst/>
          </a:prstGeom>
        </p:spPr>
        <p:txBody>
          <a:bodyPr/>
          <a:lstStyle>
            <a:lvl1pPr>
              <a:defRPr>
                <a:solidFill>
                  <a:srgbClr val="000000"/>
                </a:solidFill>
              </a:defRPr>
            </a:lvl1pPr>
          </a:lstStyle>
          <a:p>
            <a:r>
              <a:t>Title Text</a:t>
            </a:r>
          </a:p>
        </p:txBody>
      </p:sp>
      <p:sp>
        <p:nvSpPr>
          <p:cNvPr id="713" name="Rectangle"/>
          <p:cNvSpPr/>
          <p:nvPr/>
        </p:nvSpPr>
        <p:spPr>
          <a:xfrm>
            <a:off x="909935"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714" name="Heading A"/>
          <p:cNvSpPr txBox="1">
            <a:spLocks noGrp="1"/>
          </p:cNvSpPr>
          <p:nvPr>
            <p:ph type="body" sz="quarter" idx="21"/>
          </p:nvPr>
        </p:nvSpPr>
        <p:spPr>
          <a:xfrm>
            <a:off x="909935" y="4821534"/>
            <a:ext cx="6303665" cy="733829"/>
          </a:xfrm>
          <a:prstGeom prst="rect">
            <a:avLst/>
          </a:prstGeom>
        </p:spPr>
        <p:txBody>
          <a:bodyPr>
            <a:spAutoFit/>
          </a:bodyPr>
          <a:lstStyle>
            <a:lvl1pPr marL="0" indent="0">
              <a:lnSpc>
                <a:spcPct val="100000"/>
              </a:lnSpc>
              <a:spcBef>
                <a:spcPts val="0"/>
              </a:spcBef>
              <a:buClrTx/>
              <a:buSzTx/>
              <a:buNone/>
              <a:defRPr sz="4200" b="1">
                <a:solidFill>
                  <a:srgbClr val="000000"/>
                </a:solidFill>
                <a:latin typeface="+mn-lt"/>
                <a:ea typeface="+mn-ea"/>
                <a:cs typeface="+mn-cs"/>
                <a:sym typeface="Helvetica Neue"/>
              </a:defRPr>
            </a:lvl1pPr>
          </a:lstStyle>
          <a:p>
            <a:r>
              <a:t>Heading A</a:t>
            </a:r>
          </a:p>
        </p:txBody>
      </p:sp>
      <p:sp>
        <p:nvSpPr>
          <p:cNvPr id="715" name="Text A"/>
          <p:cNvSpPr txBox="1">
            <a:spLocks noGrp="1"/>
          </p:cNvSpPr>
          <p:nvPr>
            <p:ph type="body" sz="quarter" idx="22"/>
          </p:nvPr>
        </p:nvSpPr>
        <p:spPr>
          <a:xfrm>
            <a:off x="909935" y="6203062"/>
            <a:ext cx="6303666" cy="523086"/>
          </a:xfrm>
          <a:prstGeom prst="rect">
            <a:avLst/>
          </a:prstGeom>
        </p:spPr>
        <p:txBody>
          <a:bodyPr>
            <a:spAutoFit/>
          </a:bodyPr>
          <a:lstStyle>
            <a:lvl1pPr marL="0" indent="0">
              <a:lnSpc>
                <a:spcPct val="100000"/>
              </a:lnSpc>
              <a:spcBef>
                <a:spcPts val="2400"/>
              </a:spcBef>
              <a:buClrTx/>
              <a:buSzTx/>
              <a:buNone/>
              <a:defRPr sz="2800">
                <a:solidFill>
                  <a:srgbClr val="000000"/>
                </a:solidFill>
              </a:defRPr>
            </a:lvl1pPr>
          </a:lstStyle>
          <a:p>
            <a:r>
              <a:t>Text A</a:t>
            </a:r>
          </a:p>
        </p:txBody>
      </p:sp>
      <p:sp>
        <p:nvSpPr>
          <p:cNvPr id="716" name="Line"/>
          <p:cNvSpPr/>
          <p:nvPr/>
        </p:nvSpPr>
        <p:spPr>
          <a:xfrm>
            <a:off x="909935" y="4580235"/>
            <a:ext cx="7213600" cy="1"/>
          </a:xfrm>
          <a:prstGeom prst="line">
            <a:avLst/>
          </a:prstGeom>
          <a:ln w="25400">
            <a:solidFill>
              <a:srgbClr val="000000"/>
            </a:solidFill>
            <a:miter lim="400000"/>
          </a:ln>
        </p:spPr>
        <p:txBody>
          <a:bodyPr lIns="50800" tIns="50800" rIns="50800" bIns="50800" anchor="ctr"/>
          <a:lstStyle/>
          <a:p>
            <a:pPr algn="ctr"/>
            <a:endParaRPr/>
          </a:p>
        </p:txBody>
      </p:sp>
      <p:sp>
        <p:nvSpPr>
          <p:cNvPr id="717" name="Rectangle"/>
          <p:cNvSpPr/>
          <p:nvPr/>
        </p:nvSpPr>
        <p:spPr>
          <a:xfrm>
            <a:off x="909935" y="4580235"/>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718" name="Heading B"/>
          <p:cNvSpPr txBox="1">
            <a:spLocks noGrp="1"/>
          </p:cNvSpPr>
          <p:nvPr>
            <p:ph type="body" sz="quarter" idx="23"/>
          </p:nvPr>
        </p:nvSpPr>
        <p:spPr>
          <a:xfrm>
            <a:off x="8580735" y="4821534"/>
            <a:ext cx="6299201" cy="733829"/>
          </a:xfrm>
          <a:prstGeom prst="rect">
            <a:avLst/>
          </a:prstGeom>
        </p:spPr>
        <p:txBody>
          <a:bodyPr>
            <a:spAutoFit/>
          </a:bodyPr>
          <a:lstStyle>
            <a:lvl1pPr marL="0" indent="0">
              <a:lnSpc>
                <a:spcPct val="100000"/>
              </a:lnSpc>
              <a:spcBef>
                <a:spcPts val="0"/>
              </a:spcBef>
              <a:buClrTx/>
              <a:buSzTx/>
              <a:buNone/>
              <a:defRPr sz="4200" b="1">
                <a:solidFill>
                  <a:srgbClr val="000000"/>
                </a:solidFill>
                <a:latin typeface="+mn-lt"/>
                <a:ea typeface="+mn-ea"/>
                <a:cs typeface="+mn-cs"/>
                <a:sym typeface="Helvetica Neue"/>
              </a:defRPr>
            </a:lvl1pPr>
          </a:lstStyle>
          <a:p>
            <a:r>
              <a:t>Heading B</a:t>
            </a:r>
          </a:p>
        </p:txBody>
      </p:sp>
      <p:sp>
        <p:nvSpPr>
          <p:cNvPr id="719" name="Text B"/>
          <p:cNvSpPr txBox="1">
            <a:spLocks noGrp="1"/>
          </p:cNvSpPr>
          <p:nvPr>
            <p:ph type="body" sz="quarter" idx="24"/>
          </p:nvPr>
        </p:nvSpPr>
        <p:spPr>
          <a:xfrm>
            <a:off x="8580735" y="6203062"/>
            <a:ext cx="6299201" cy="523086"/>
          </a:xfrm>
          <a:prstGeom prst="rect">
            <a:avLst/>
          </a:prstGeom>
        </p:spPr>
        <p:txBody>
          <a:bodyPr>
            <a:spAutoFit/>
          </a:bodyPr>
          <a:lstStyle>
            <a:lvl1pPr marL="0" indent="0">
              <a:lnSpc>
                <a:spcPct val="100000"/>
              </a:lnSpc>
              <a:spcBef>
                <a:spcPts val="2400"/>
              </a:spcBef>
              <a:buClrTx/>
              <a:buSzTx/>
              <a:buNone/>
              <a:defRPr sz="2800">
                <a:solidFill>
                  <a:srgbClr val="000000"/>
                </a:solidFill>
              </a:defRPr>
            </a:lvl1pPr>
          </a:lstStyle>
          <a:p>
            <a:r>
              <a:t>Text B</a:t>
            </a:r>
          </a:p>
        </p:txBody>
      </p:sp>
      <p:sp>
        <p:nvSpPr>
          <p:cNvPr id="720" name="Line"/>
          <p:cNvSpPr/>
          <p:nvPr/>
        </p:nvSpPr>
        <p:spPr>
          <a:xfrm>
            <a:off x="8585200" y="4580235"/>
            <a:ext cx="7213599" cy="1"/>
          </a:xfrm>
          <a:prstGeom prst="line">
            <a:avLst/>
          </a:prstGeom>
          <a:ln w="25400">
            <a:solidFill>
              <a:srgbClr val="000000"/>
            </a:solidFill>
            <a:miter lim="400000"/>
          </a:ln>
        </p:spPr>
        <p:txBody>
          <a:bodyPr lIns="50800" tIns="50800" rIns="50800" bIns="50800" anchor="ctr"/>
          <a:lstStyle/>
          <a:p>
            <a:pPr algn="ctr"/>
            <a:endParaRPr/>
          </a:p>
        </p:txBody>
      </p:sp>
      <p:sp>
        <p:nvSpPr>
          <p:cNvPr id="721" name="Rectangle"/>
          <p:cNvSpPr/>
          <p:nvPr/>
        </p:nvSpPr>
        <p:spPr>
          <a:xfrm>
            <a:off x="8586689" y="4580235"/>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722" name="Heading C"/>
          <p:cNvSpPr txBox="1">
            <a:spLocks noGrp="1"/>
          </p:cNvSpPr>
          <p:nvPr>
            <p:ph type="body" sz="quarter" idx="25"/>
          </p:nvPr>
        </p:nvSpPr>
        <p:spPr>
          <a:xfrm>
            <a:off x="16263444" y="4821534"/>
            <a:ext cx="6299201" cy="733829"/>
          </a:xfrm>
          <a:prstGeom prst="rect">
            <a:avLst/>
          </a:prstGeom>
        </p:spPr>
        <p:txBody>
          <a:bodyPr>
            <a:spAutoFit/>
          </a:bodyPr>
          <a:lstStyle>
            <a:lvl1pPr marL="0" indent="0">
              <a:lnSpc>
                <a:spcPct val="100000"/>
              </a:lnSpc>
              <a:spcBef>
                <a:spcPts val="0"/>
              </a:spcBef>
              <a:buClrTx/>
              <a:buSzTx/>
              <a:buNone/>
              <a:defRPr sz="4200" b="1">
                <a:solidFill>
                  <a:srgbClr val="000000"/>
                </a:solidFill>
                <a:latin typeface="+mn-lt"/>
                <a:ea typeface="+mn-ea"/>
                <a:cs typeface="+mn-cs"/>
                <a:sym typeface="Helvetica Neue"/>
              </a:defRPr>
            </a:lvl1pPr>
          </a:lstStyle>
          <a:p>
            <a:r>
              <a:t>Heading C</a:t>
            </a:r>
          </a:p>
        </p:txBody>
      </p:sp>
      <p:sp>
        <p:nvSpPr>
          <p:cNvPr id="723" name="Text C"/>
          <p:cNvSpPr txBox="1">
            <a:spLocks noGrp="1"/>
          </p:cNvSpPr>
          <p:nvPr>
            <p:ph type="body" sz="quarter" idx="26"/>
          </p:nvPr>
        </p:nvSpPr>
        <p:spPr>
          <a:xfrm>
            <a:off x="16263444" y="6203062"/>
            <a:ext cx="6299201" cy="523086"/>
          </a:xfrm>
          <a:prstGeom prst="rect">
            <a:avLst/>
          </a:prstGeom>
        </p:spPr>
        <p:txBody>
          <a:bodyPr>
            <a:spAutoFit/>
          </a:bodyPr>
          <a:lstStyle>
            <a:lvl1pPr marL="0" indent="0">
              <a:lnSpc>
                <a:spcPct val="100000"/>
              </a:lnSpc>
              <a:spcBef>
                <a:spcPts val="2400"/>
              </a:spcBef>
              <a:buClrTx/>
              <a:buSzTx/>
              <a:buNone/>
              <a:defRPr sz="2800">
                <a:solidFill>
                  <a:srgbClr val="000000"/>
                </a:solidFill>
              </a:defRPr>
            </a:lvl1pPr>
          </a:lstStyle>
          <a:p>
            <a:r>
              <a:t>Text C</a:t>
            </a:r>
          </a:p>
        </p:txBody>
      </p:sp>
      <p:sp>
        <p:nvSpPr>
          <p:cNvPr id="724" name="Line"/>
          <p:cNvSpPr/>
          <p:nvPr/>
        </p:nvSpPr>
        <p:spPr>
          <a:xfrm>
            <a:off x="16263444" y="4580235"/>
            <a:ext cx="7213599" cy="1"/>
          </a:xfrm>
          <a:prstGeom prst="line">
            <a:avLst/>
          </a:prstGeom>
          <a:ln w="25400">
            <a:solidFill>
              <a:srgbClr val="000000"/>
            </a:solidFill>
            <a:miter lim="400000"/>
          </a:ln>
        </p:spPr>
        <p:txBody>
          <a:bodyPr lIns="50800" tIns="50800" rIns="50800" bIns="50800" anchor="ctr"/>
          <a:lstStyle/>
          <a:p>
            <a:pPr algn="ctr"/>
            <a:endParaRPr/>
          </a:p>
        </p:txBody>
      </p:sp>
      <p:sp>
        <p:nvSpPr>
          <p:cNvPr id="725" name="Rectangle"/>
          <p:cNvSpPr/>
          <p:nvPr/>
        </p:nvSpPr>
        <p:spPr>
          <a:xfrm>
            <a:off x="16263444" y="4580235"/>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726"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Percentage Comp. &amp; Contrast">
    <p:spTree>
      <p:nvGrpSpPr>
        <p:cNvPr id="1" name=""/>
        <p:cNvGrpSpPr/>
        <p:nvPr/>
      </p:nvGrpSpPr>
      <p:grpSpPr>
        <a:xfrm>
          <a:off x="0" y="0"/>
          <a:ext cx="0" cy="0"/>
          <a:chOff x="0" y="0"/>
          <a:chExt cx="0" cy="0"/>
        </a:xfrm>
      </p:grpSpPr>
      <p:sp>
        <p:nvSpPr>
          <p:cNvPr id="733" name="68%"/>
          <p:cNvSpPr txBox="1">
            <a:spLocks noGrp="1"/>
          </p:cNvSpPr>
          <p:nvPr>
            <p:ph type="body" sz="quarter" idx="21"/>
          </p:nvPr>
        </p:nvSpPr>
        <p:spPr>
          <a:xfrm>
            <a:off x="909935" y="4554835"/>
            <a:ext cx="10143531" cy="2829291"/>
          </a:xfrm>
          <a:prstGeom prst="rect">
            <a:avLst/>
          </a:prstGeom>
        </p:spPr>
        <p:txBody>
          <a:bodyPr anchor="ctr">
            <a:spAutoFit/>
          </a:bodyPr>
          <a:lstStyle>
            <a:lvl1pPr marL="0" indent="0">
              <a:lnSpc>
                <a:spcPct val="100000"/>
              </a:lnSpc>
              <a:spcBef>
                <a:spcPts val="0"/>
              </a:spcBef>
              <a:buClrTx/>
              <a:buSzTx/>
              <a:buNone/>
              <a:defRPr sz="18000" b="1">
                <a:solidFill>
                  <a:srgbClr val="000000"/>
                </a:solidFill>
                <a:latin typeface="+mn-lt"/>
                <a:ea typeface="+mn-ea"/>
                <a:cs typeface="+mn-cs"/>
                <a:sym typeface="Helvetica Neue"/>
              </a:defRPr>
            </a:lvl1pPr>
          </a:lstStyle>
          <a:p>
            <a:r>
              <a:t>68%</a:t>
            </a:r>
          </a:p>
        </p:txBody>
      </p:sp>
      <p:sp>
        <p:nvSpPr>
          <p:cNvPr id="734" name="32%"/>
          <p:cNvSpPr txBox="1">
            <a:spLocks noGrp="1"/>
          </p:cNvSpPr>
          <p:nvPr>
            <p:ph type="body" sz="quarter" idx="22"/>
          </p:nvPr>
        </p:nvSpPr>
        <p:spPr>
          <a:xfrm>
            <a:off x="12420600" y="4554835"/>
            <a:ext cx="10143531" cy="2829291"/>
          </a:xfrm>
          <a:prstGeom prst="rect">
            <a:avLst/>
          </a:prstGeom>
        </p:spPr>
        <p:txBody>
          <a:bodyPr anchor="ctr">
            <a:spAutoFit/>
          </a:bodyPr>
          <a:lstStyle>
            <a:lvl1pPr marL="0" indent="0">
              <a:lnSpc>
                <a:spcPct val="100000"/>
              </a:lnSpc>
              <a:spcBef>
                <a:spcPts val="0"/>
              </a:spcBef>
              <a:buClrTx/>
              <a:buSzTx/>
              <a:buNone/>
              <a:defRPr sz="18000" b="1">
                <a:solidFill>
                  <a:srgbClr val="000000"/>
                </a:solidFill>
                <a:latin typeface="+mn-lt"/>
                <a:ea typeface="+mn-ea"/>
                <a:cs typeface="+mn-cs"/>
                <a:sym typeface="Helvetica Neue"/>
              </a:defRPr>
            </a:lvl1pPr>
          </a:lstStyle>
          <a:p>
            <a:r>
              <a:t>32%</a:t>
            </a:r>
          </a:p>
        </p:txBody>
      </p:sp>
      <p:sp>
        <p:nvSpPr>
          <p:cNvPr id="735" name="Line"/>
          <p:cNvSpPr/>
          <p:nvPr/>
        </p:nvSpPr>
        <p:spPr>
          <a:xfrm>
            <a:off x="909935" y="935335"/>
            <a:ext cx="22564131" cy="1"/>
          </a:xfrm>
          <a:prstGeom prst="line">
            <a:avLst/>
          </a:prstGeom>
          <a:ln w="25400">
            <a:solidFill>
              <a:srgbClr val="000000"/>
            </a:solidFill>
            <a:miter lim="400000"/>
          </a:ln>
        </p:spPr>
        <p:txBody>
          <a:bodyPr lIns="50800" tIns="50800" rIns="50800" bIns="50800" anchor="ctr"/>
          <a:lstStyle/>
          <a:p>
            <a:pPr algn="ctr"/>
            <a:endParaRPr/>
          </a:p>
        </p:txBody>
      </p:sp>
      <p:sp>
        <p:nvSpPr>
          <p:cNvPr id="736" name="Line"/>
          <p:cNvSpPr/>
          <p:nvPr/>
        </p:nvSpPr>
        <p:spPr>
          <a:xfrm>
            <a:off x="909935" y="12815589"/>
            <a:ext cx="22564131" cy="1"/>
          </a:xfrm>
          <a:prstGeom prst="line">
            <a:avLst/>
          </a:prstGeom>
          <a:ln w="19050">
            <a:solidFill>
              <a:srgbClr val="000000"/>
            </a:solidFill>
            <a:miter lim="400000"/>
          </a:ln>
        </p:spPr>
        <p:txBody>
          <a:bodyPr lIns="50800" tIns="50800" rIns="50800" bIns="50800" anchor="ctr"/>
          <a:lstStyle/>
          <a:p>
            <a:pPr algn="ctr"/>
            <a:endParaRPr/>
          </a:p>
        </p:txBody>
      </p:sp>
      <p:sp>
        <p:nvSpPr>
          <p:cNvPr id="737" name="Title Text"/>
          <p:cNvSpPr txBox="1">
            <a:spLocks noGrp="1"/>
          </p:cNvSpPr>
          <p:nvPr>
            <p:ph type="title"/>
          </p:nvPr>
        </p:nvSpPr>
        <p:spPr>
          <a:xfrm>
            <a:off x="909935" y="1138535"/>
            <a:ext cx="18611026" cy="3225800"/>
          </a:xfrm>
          <a:prstGeom prst="rect">
            <a:avLst/>
          </a:prstGeom>
        </p:spPr>
        <p:txBody>
          <a:bodyPr/>
          <a:lstStyle>
            <a:lvl1pPr>
              <a:defRPr>
                <a:solidFill>
                  <a:srgbClr val="000000"/>
                </a:solidFill>
              </a:defRPr>
            </a:lvl1pPr>
          </a:lstStyle>
          <a:p>
            <a:r>
              <a:t>Title Text</a:t>
            </a:r>
          </a:p>
        </p:txBody>
      </p:sp>
      <p:sp>
        <p:nvSpPr>
          <p:cNvPr id="738" name="Rectangle"/>
          <p:cNvSpPr/>
          <p:nvPr/>
        </p:nvSpPr>
        <p:spPr>
          <a:xfrm>
            <a:off x="909935"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739" name="Heading A"/>
          <p:cNvSpPr txBox="1">
            <a:spLocks noGrp="1"/>
          </p:cNvSpPr>
          <p:nvPr>
            <p:ph type="body" sz="quarter" idx="23"/>
          </p:nvPr>
        </p:nvSpPr>
        <p:spPr>
          <a:xfrm>
            <a:off x="909935" y="7841325"/>
            <a:ext cx="10143530" cy="733828"/>
          </a:xfrm>
          <a:prstGeom prst="rect">
            <a:avLst/>
          </a:prstGeom>
        </p:spPr>
        <p:txBody>
          <a:bodyPr>
            <a:spAutoFit/>
          </a:bodyPr>
          <a:lstStyle>
            <a:lvl1pPr marL="0" indent="0">
              <a:lnSpc>
                <a:spcPct val="100000"/>
              </a:lnSpc>
              <a:spcBef>
                <a:spcPts val="0"/>
              </a:spcBef>
              <a:buClrTx/>
              <a:buSzTx/>
              <a:buNone/>
              <a:defRPr sz="4200" b="1">
                <a:solidFill>
                  <a:srgbClr val="000000"/>
                </a:solidFill>
                <a:latin typeface="+mn-lt"/>
                <a:ea typeface="+mn-ea"/>
                <a:cs typeface="+mn-cs"/>
                <a:sym typeface="Helvetica Neue"/>
              </a:defRPr>
            </a:lvl1pPr>
          </a:lstStyle>
          <a:p>
            <a:r>
              <a:t>Heading A</a:t>
            </a:r>
          </a:p>
        </p:txBody>
      </p:sp>
      <p:sp>
        <p:nvSpPr>
          <p:cNvPr id="740" name="Text A"/>
          <p:cNvSpPr txBox="1">
            <a:spLocks noGrp="1"/>
          </p:cNvSpPr>
          <p:nvPr>
            <p:ph type="body" sz="quarter" idx="24"/>
          </p:nvPr>
        </p:nvSpPr>
        <p:spPr>
          <a:xfrm>
            <a:off x="909935" y="9222853"/>
            <a:ext cx="10143531" cy="523086"/>
          </a:xfrm>
          <a:prstGeom prst="rect">
            <a:avLst/>
          </a:prstGeom>
        </p:spPr>
        <p:txBody>
          <a:bodyPr>
            <a:spAutoFit/>
          </a:bodyPr>
          <a:lstStyle>
            <a:lvl1pPr marL="0" indent="0">
              <a:lnSpc>
                <a:spcPct val="100000"/>
              </a:lnSpc>
              <a:spcBef>
                <a:spcPts val="2400"/>
              </a:spcBef>
              <a:buClrTx/>
              <a:buSzTx/>
              <a:buNone/>
              <a:defRPr sz="2800">
                <a:solidFill>
                  <a:srgbClr val="000000"/>
                </a:solidFill>
              </a:defRPr>
            </a:lvl1pPr>
          </a:lstStyle>
          <a:p>
            <a:r>
              <a:t>Text A</a:t>
            </a:r>
          </a:p>
        </p:txBody>
      </p:sp>
      <p:sp>
        <p:nvSpPr>
          <p:cNvPr id="741" name="Line"/>
          <p:cNvSpPr/>
          <p:nvPr/>
        </p:nvSpPr>
        <p:spPr>
          <a:xfrm>
            <a:off x="909935" y="4580235"/>
            <a:ext cx="11053466" cy="1"/>
          </a:xfrm>
          <a:prstGeom prst="line">
            <a:avLst/>
          </a:prstGeom>
          <a:ln w="25400">
            <a:solidFill>
              <a:srgbClr val="000000"/>
            </a:solidFill>
            <a:miter lim="400000"/>
          </a:ln>
        </p:spPr>
        <p:txBody>
          <a:bodyPr lIns="50800" tIns="50800" rIns="50800" bIns="50800" anchor="ctr"/>
          <a:lstStyle/>
          <a:p>
            <a:pPr algn="ctr"/>
            <a:endParaRPr/>
          </a:p>
        </p:txBody>
      </p:sp>
      <p:sp>
        <p:nvSpPr>
          <p:cNvPr id="742" name="Rectangle"/>
          <p:cNvSpPr/>
          <p:nvPr/>
        </p:nvSpPr>
        <p:spPr>
          <a:xfrm>
            <a:off x="909935" y="4580235"/>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743" name="Heading B"/>
          <p:cNvSpPr txBox="1">
            <a:spLocks noGrp="1"/>
          </p:cNvSpPr>
          <p:nvPr>
            <p:ph type="body" sz="quarter" idx="25"/>
          </p:nvPr>
        </p:nvSpPr>
        <p:spPr>
          <a:xfrm>
            <a:off x="12420600" y="7841325"/>
            <a:ext cx="10147300" cy="733828"/>
          </a:xfrm>
          <a:prstGeom prst="rect">
            <a:avLst/>
          </a:prstGeom>
        </p:spPr>
        <p:txBody>
          <a:bodyPr>
            <a:spAutoFit/>
          </a:bodyPr>
          <a:lstStyle>
            <a:lvl1pPr marL="0" indent="0">
              <a:lnSpc>
                <a:spcPct val="100000"/>
              </a:lnSpc>
              <a:spcBef>
                <a:spcPts val="0"/>
              </a:spcBef>
              <a:buClrTx/>
              <a:buSzTx/>
              <a:buNone/>
              <a:defRPr sz="4200" b="1">
                <a:solidFill>
                  <a:srgbClr val="000000"/>
                </a:solidFill>
                <a:latin typeface="+mn-lt"/>
                <a:ea typeface="+mn-ea"/>
                <a:cs typeface="+mn-cs"/>
                <a:sym typeface="Helvetica Neue"/>
              </a:defRPr>
            </a:lvl1pPr>
          </a:lstStyle>
          <a:p>
            <a:r>
              <a:t>Heading B</a:t>
            </a:r>
          </a:p>
        </p:txBody>
      </p:sp>
      <p:sp>
        <p:nvSpPr>
          <p:cNvPr id="744" name="Text B"/>
          <p:cNvSpPr txBox="1">
            <a:spLocks noGrp="1"/>
          </p:cNvSpPr>
          <p:nvPr>
            <p:ph type="body" sz="quarter" idx="26"/>
          </p:nvPr>
        </p:nvSpPr>
        <p:spPr>
          <a:xfrm>
            <a:off x="12420600" y="9222853"/>
            <a:ext cx="10147300" cy="523086"/>
          </a:xfrm>
          <a:prstGeom prst="rect">
            <a:avLst/>
          </a:prstGeom>
        </p:spPr>
        <p:txBody>
          <a:bodyPr>
            <a:spAutoFit/>
          </a:bodyPr>
          <a:lstStyle>
            <a:lvl1pPr marL="0" indent="0">
              <a:lnSpc>
                <a:spcPct val="100000"/>
              </a:lnSpc>
              <a:spcBef>
                <a:spcPts val="2400"/>
              </a:spcBef>
              <a:buClrTx/>
              <a:buSzTx/>
              <a:buNone/>
              <a:defRPr sz="2800">
                <a:solidFill>
                  <a:srgbClr val="000000"/>
                </a:solidFill>
              </a:defRPr>
            </a:lvl1pPr>
          </a:lstStyle>
          <a:p>
            <a:r>
              <a:t>Text B</a:t>
            </a:r>
          </a:p>
        </p:txBody>
      </p:sp>
      <p:sp>
        <p:nvSpPr>
          <p:cNvPr id="745" name="Line"/>
          <p:cNvSpPr/>
          <p:nvPr/>
        </p:nvSpPr>
        <p:spPr>
          <a:xfrm>
            <a:off x="12420600" y="4580235"/>
            <a:ext cx="11053465" cy="1"/>
          </a:xfrm>
          <a:prstGeom prst="line">
            <a:avLst/>
          </a:prstGeom>
          <a:ln w="25400">
            <a:solidFill>
              <a:srgbClr val="000000"/>
            </a:solidFill>
            <a:miter lim="400000"/>
          </a:ln>
        </p:spPr>
        <p:txBody>
          <a:bodyPr lIns="50800" tIns="50800" rIns="50800" bIns="50800" anchor="ctr"/>
          <a:lstStyle/>
          <a:p>
            <a:pPr algn="ctr"/>
            <a:endParaRPr/>
          </a:p>
        </p:txBody>
      </p:sp>
      <p:sp>
        <p:nvSpPr>
          <p:cNvPr id="746" name="Rectangle"/>
          <p:cNvSpPr/>
          <p:nvPr/>
        </p:nvSpPr>
        <p:spPr>
          <a:xfrm>
            <a:off x="12420600" y="4580235"/>
            <a:ext cx="3378200"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747"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3 Percentage Comp. &amp; Contrast">
    <p:spTree>
      <p:nvGrpSpPr>
        <p:cNvPr id="1" name=""/>
        <p:cNvGrpSpPr/>
        <p:nvPr/>
      </p:nvGrpSpPr>
      <p:grpSpPr>
        <a:xfrm>
          <a:off x="0" y="0"/>
          <a:ext cx="0" cy="0"/>
          <a:chOff x="0" y="0"/>
          <a:chExt cx="0" cy="0"/>
        </a:xfrm>
      </p:grpSpPr>
      <p:sp>
        <p:nvSpPr>
          <p:cNvPr id="754" name="68%"/>
          <p:cNvSpPr txBox="1">
            <a:spLocks noGrp="1"/>
          </p:cNvSpPr>
          <p:nvPr>
            <p:ph type="body" sz="quarter" idx="21"/>
          </p:nvPr>
        </p:nvSpPr>
        <p:spPr>
          <a:xfrm>
            <a:off x="909935" y="4554835"/>
            <a:ext cx="6303666" cy="2829291"/>
          </a:xfrm>
          <a:prstGeom prst="rect">
            <a:avLst/>
          </a:prstGeom>
        </p:spPr>
        <p:txBody>
          <a:bodyPr anchor="ctr">
            <a:spAutoFit/>
          </a:bodyPr>
          <a:lstStyle>
            <a:lvl1pPr marL="0" indent="0">
              <a:lnSpc>
                <a:spcPct val="100000"/>
              </a:lnSpc>
              <a:spcBef>
                <a:spcPts val="0"/>
              </a:spcBef>
              <a:buClrTx/>
              <a:buSzTx/>
              <a:buNone/>
              <a:defRPr sz="18000" b="1">
                <a:solidFill>
                  <a:srgbClr val="000000"/>
                </a:solidFill>
                <a:latin typeface="+mn-lt"/>
                <a:ea typeface="+mn-ea"/>
                <a:cs typeface="+mn-cs"/>
                <a:sym typeface="Helvetica Neue"/>
              </a:defRPr>
            </a:lvl1pPr>
          </a:lstStyle>
          <a:p>
            <a:r>
              <a:t>68%</a:t>
            </a:r>
          </a:p>
        </p:txBody>
      </p:sp>
      <p:sp>
        <p:nvSpPr>
          <p:cNvPr id="755" name="32%"/>
          <p:cNvSpPr txBox="1">
            <a:spLocks noGrp="1"/>
          </p:cNvSpPr>
          <p:nvPr>
            <p:ph type="body" sz="quarter" idx="22"/>
          </p:nvPr>
        </p:nvSpPr>
        <p:spPr>
          <a:xfrm>
            <a:off x="8580735" y="4554835"/>
            <a:ext cx="6299201" cy="2829291"/>
          </a:xfrm>
          <a:prstGeom prst="rect">
            <a:avLst/>
          </a:prstGeom>
        </p:spPr>
        <p:txBody>
          <a:bodyPr anchor="ctr">
            <a:spAutoFit/>
          </a:bodyPr>
          <a:lstStyle>
            <a:lvl1pPr marL="0" indent="0">
              <a:lnSpc>
                <a:spcPct val="100000"/>
              </a:lnSpc>
              <a:spcBef>
                <a:spcPts val="0"/>
              </a:spcBef>
              <a:buClrTx/>
              <a:buSzTx/>
              <a:buNone/>
              <a:defRPr sz="18000" b="1">
                <a:solidFill>
                  <a:srgbClr val="000000"/>
                </a:solidFill>
                <a:latin typeface="+mn-lt"/>
                <a:ea typeface="+mn-ea"/>
                <a:cs typeface="+mn-cs"/>
                <a:sym typeface="Helvetica Neue"/>
              </a:defRPr>
            </a:lvl1pPr>
          </a:lstStyle>
          <a:p>
            <a:r>
              <a:t>32%</a:t>
            </a:r>
          </a:p>
        </p:txBody>
      </p:sp>
      <p:sp>
        <p:nvSpPr>
          <p:cNvPr id="756" name="42%"/>
          <p:cNvSpPr txBox="1">
            <a:spLocks noGrp="1"/>
          </p:cNvSpPr>
          <p:nvPr>
            <p:ph type="body" sz="quarter" idx="23"/>
          </p:nvPr>
        </p:nvSpPr>
        <p:spPr>
          <a:xfrm>
            <a:off x="16263444" y="4554835"/>
            <a:ext cx="6299201" cy="2829291"/>
          </a:xfrm>
          <a:prstGeom prst="rect">
            <a:avLst/>
          </a:prstGeom>
        </p:spPr>
        <p:txBody>
          <a:bodyPr anchor="ctr">
            <a:spAutoFit/>
          </a:bodyPr>
          <a:lstStyle>
            <a:lvl1pPr marL="0" indent="0">
              <a:lnSpc>
                <a:spcPct val="100000"/>
              </a:lnSpc>
              <a:spcBef>
                <a:spcPts val="0"/>
              </a:spcBef>
              <a:buClrTx/>
              <a:buSzTx/>
              <a:buNone/>
              <a:defRPr sz="18000" b="1">
                <a:solidFill>
                  <a:srgbClr val="000000"/>
                </a:solidFill>
                <a:latin typeface="+mn-lt"/>
                <a:ea typeface="+mn-ea"/>
                <a:cs typeface="+mn-cs"/>
                <a:sym typeface="Helvetica Neue"/>
              </a:defRPr>
            </a:lvl1pPr>
          </a:lstStyle>
          <a:p>
            <a:r>
              <a:t>42%</a:t>
            </a:r>
          </a:p>
        </p:txBody>
      </p:sp>
      <p:sp>
        <p:nvSpPr>
          <p:cNvPr id="757" name="Line"/>
          <p:cNvSpPr/>
          <p:nvPr/>
        </p:nvSpPr>
        <p:spPr>
          <a:xfrm>
            <a:off x="909935" y="935335"/>
            <a:ext cx="22564131" cy="1"/>
          </a:xfrm>
          <a:prstGeom prst="line">
            <a:avLst/>
          </a:prstGeom>
          <a:ln w="25400">
            <a:solidFill>
              <a:srgbClr val="000000"/>
            </a:solidFill>
            <a:miter lim="400000"/>
          </a:ln>
        </p:spPr>
        <p:txBody>
          <a:bodyPr lIns="50800" tIns="50800" rIns="50800" bIns="50800" anchor="ctr"/>
          <a:lstStyle/>
          <a:p>
            <a:pPr algn="ctr"/>
            <a:endParaRPr/>
          </a:p>
        </p:txBody>
      </p:sp>
      <p:sp>
        <p:nvSpPr>
          <p:cNvPr id="758" name="Line"/>
          <p:cNvSpPr/>
          <p:nvPr/>
        </p:nvSpPr>
        <p:spPr>
          <a:xfrm>
            <a:off x="909935" y="12815589"/>
            <a:ext cx="22564131" cy="1"/>
          </a:xfrm>
          <a:prstGeom prst="line">
            <a:avLst/>
          </a:prstGeom>
          <a:ln w="19050">
            <a:solidFill>
              <a:srgbClr val="000000"/>
            </a:solidFill>
            <a:miter lim="400000"/>
          </a:ln>
        </p:spPr>
        <p:txBody>
          <a:bodyPr lIns="50800" tIns="50800" rIns="50800" bIns="50800" anchor="ctr"/>
          <a:lstStyle/>
          <a:p>
            <a:pPr algn="ctr"/>
            <a:endParaRPr/>
          </a:p>
        </p:txBody>
      </p:sp>
      <p:sp>
        <p:nvSpPr>
          <p:cNvPr id="759" name="Title Text"/>
          <p:cNvSpPr txBox="1">
            <a:spLocks noGrp="1"/>
          </p:cNvSpPr>
          <p:nvPr>
            <p:ph type="title"/>
          </p:nvPr>
        </p:nvSpPr>
        <p:spPr>
          <a:xfrm>
            <a:off x="909935" y="1138535"/>
            <a:ext cx="18611026" cy="3225800"/>
          </a:xfrm>
          <a:prstGeom prst="rect">
            <a:avLst/>
          </a:prstGeom>
        </p:spPr>
        <p:txBody>
          <a:bodyPr/>
          <a:lstStyle>
            <a:lvl1pPr>
              <a:defRPr>
                <a:solidFill>
                  <a:srgbClr val="000000"/>
                </a:solidFill>
              </a:defRPr>
            </a:lvl1pPr>
          </a:lstStyle>
          <a:p>
            <a:r>
              <a:t>Title Text</a:t>
            </a:r>
          </a:p>
        </p:txBody>
      </p:sp>
      <p:sp>
        <p:nvSpPr>
          <p:cNvPr id="760" name="Rectangle"/>
          <p:cNvSpPr/>
          <p:nvPr/>
        </p:nvSpPr>
        <p:spPr>
          <a:xfrm>
            <a:off x="909935"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761" name="Heading A"/>
          <p:cNvSpPr txBox="1">
            <a:spLocks noGrp="1"/>
          </p:cNvSpPr>
          <p:nvPr>
            <p:ph type="body" sz="quarter" idx="24"/>
          </p:nvPr>
        </p:nvSpPr>
        <p:spPr>
          <a:xfrm>
            <a:off x="909935" y="7841325"/>
            <a:ext cx="6303665" cy="733828"/>
          </a:xfrm>
          <a:prstGeom prst="rect">
            <a:avLst/>
          </a:prstGeom>
        </p:spPr>
        <p:txBody>
          <a:bodyPr>
            <a:spAutoFit/>
          </a:bodyPr>
          <a:lstStyle>
            <a:lvl1pPr marL="0" indent="0">
              <a:lnSpc>
                <a:spcPct val="100000"/>
              </a:lnSpc>
              <a:spcBef>
                <a:spcPts val="0"/>
              </a:spcBef>
              <a:buClrTx/>
              <a:buSzTx/>
              <a:buNone/>
              <a:defRPr sz="4200" b="1">
                <a:solidFill>
                  <a:srgbClr val="000000"/>
                </a:solidFill>
                <a:latin typeface="+mn-lt"/>
                <a:ea typeface="+mn-ea"/>
                <a:cs typeface="+mn-cs"/>
                <a:sym typeface="Helvetica Neue"/>
              </a:defRPr>
            </a:lvl1pPr>
          </a:lstStyle>
          <a:p>
            <a:r>
              <a:t>Heading A</a:t>
            </a:r>
          </a:p>
        </p:txBody>
      </p:sp>
      <p:sp>
        <p:nvSpPr>
          <p:cNvPr id="762" name="Text A"/>
          <p:cNvSpPr txBox="1">
            <a:spLocks noGrp="1"/>
          </p:cNvSpPr>
          <p:nvPr>
            <p:ph type="body" sz="quarter" idx="25"/>
          </p:nvPr>
        </p:nvSpPr>
        <p:spPr>
          <a:xfrm>
            <a:off x="909935" y="9222853"/>
            <a:ext cx="6303666" cy="523086"/>
          </a:xfrm>
          <a:prstGeom prst="rect">
            <a:avLst/>
          </a:prstGeom>
        </p:spPr>
        <p:txBody>
          <a:bodyPr>
            <a:spAutoFit/>
          </a:bodyPr>
          <a:lstStyle>
            <a:lvl1pPr marL="0" indent="0">
              <a:lnSpc>
                <a:spcPct val="100000"/>
              </a:lnSpc>
              <a:spcBef>
                <a:spcPts val="2400"/>
              </a:spcBef>
              <a:buClrTx/>
              <a:buSzTx/>
              <a:buNone/>
              <a:defRPr sz="2800">
                <a:solidFill>
                  <a:srgbClr val="000000"/>
                </a:solidFill>
              </a:defRPr>
            </a:lvl1pPr>
          </a:lstStyle>
          <a:p>
            <a:r>
              <a:t>Text A</a:t>
            </a:r>
          </a:p>
        </p:txBody>
      </p:sp>
      <p:sp>
        <p:nvSpPr>
          <p:cNvPr id="763" name="Line"/>
          <p:cNvSpPr/>
          <p:nvPr/>
        </p:nvSpPr>
        <p:spPr>
          <a:xfrm>
            <a:off x="909935" y="4580235"/>
            <a:ext cx="7213600" cy="1"/>
          </a:xfrm>
          <a:prstGeom prst="line">
            <a:avLst/>
          </a:prstGeom>
          <a:ln w="25400">
            <a:solidFill>
              <a:srgbClr val="000000"/>
            </a:solidFill>
            <a:miter lim="400000"/>
          </a:ln>
        </p:spPr>
        <p:txBody>
          <a:bodyPr lIns="50800" tIns="50800" rIns="50800" bIns="50800" anchor="ctr"/>
          <a:lstStyle/>
          <a:p>
            <a:pPr algn="ctr"/>
            <a:endParaRPr/>
          </a:p>
        </p:txBody>
      </p:sp>
      <p:sp>
        <p:nvSpPr>
          <p:cNvPr id="764" name="Rectangle"/>
          <p:cNvSpPr/>
          <p:nvPr/>
        </p:nvSpPr>
        <p:spPr>
          <a:xfrm>
            <a:off x="909935" y="4580235"/>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765" name="Heading B"/>
          <p:cNvSpPr txBox="1">
            <a:spLocks noGrp="1"/>
          </p:cNvSpPr>
          <p:nvPr>
            <p:ph type="body" sz="quarter" idx="26"/>
          </p:nvPr>
        </p:nvSpPr>
        <p:spPr>
          <a:xfrm>
            <a:off x="8580735" y="7841325"/>
            <a:ext cx="6299201" cy="733828"/>
          </a:xfrm>
          <a:prstGeom prst="rect">
            <a:avLst/>
          </a:prstGeom>
        </p:spPr>
        <p:txBody>
          <a:bodyPr>
            <a:spAutoFit/>
          </a:bodyPr>
          <a:lstStyle>
            <a:lvl1pPr marL="0" indent="0">
              <a:lnSpc>
                <a:spcPct val="100000"/>
              </a:lnSpc>
              <a:spcBef>
                <a:spcPts val="0"/>
              </a:spcBef>
              <a:buClrTx/>
              <a:buSzTx/>
              <a:buNone/>
              <a:defRPr sz="4200" b="1">
                <a:solidFill>
                  <a:srgbClr val="000000"/>
                </a:solidFill>
                <a:latin typeface="+mn-lt"/>
                <a:ea typeface="+mn-ea"/>
                <a:cs typeface="+mn-cs"/>
                <a:sym typeface="Helvetica Neue"/>
              </a:defRPr>
            </a:lvl1pPr>
          </a:lstStyle>
          <a:p>
            <a:r>
              <a:t>Heading B</a:t>
            </a:r>
          </a:p>
        </p:txBody>
      </p:sp>
      <p:sp>
        <p:nvSpPr>
          <p:cNvPr id="766" name="Text B"/>
          <p:cNvSpPr txBox="1">
            <a:spLocks noGrp="1"/>
          </p:cNvSpPr>
          <p:nvPr>
            <p:ph type="body" sz="quarter" idx="27"/>
          </p:nvPr>
        </p:nvSpPr>
        <p:spPr>
          <a:xfrm>
            <a:off x="8580735" y="9222853"/>
            <a:ext cx="6299201" cy="523086"/>
          </a:xfrm>
          <a:prstGeom prst="rect">
            <a:avLst/>
          </a:prstGeom>
        </p:spPr>
        <p:txBody>
          <a:bodyPr>
            <a:spAutoFit/>
          </a:bodyPr>
          <a:lstStyle>
            <a:lvl1pPr marL="0" indent="0">
              <a:lnSpc>
                <a:spcPct val="100000"/>
              </a:lnSpc>
              <a:spcBef>
                <a:spcPts val="2400"/>
              </a:spcBef>
              <a:buClrTx/>
              <a:buSzTx/>
              <a:buNone/>
              <a:defRPr sz="2800">
                <a:solidFill>
                  <a:srgbClr val="000000"/>
                </a:solidFill>
              </a:defRPr>
            </a:lvl1pPr>
          </a:lstStyle>
          <a:p>
            <a:r>
              <a:t>Text B</a:t>
            </a:r>
          </a:p>
        </p:txBody>
      </p:sp>
      <p:sp>
        <p:nvSpPr>
          <p:cNvPr id="767" name="Line"/>
          <p:cNvSpPr/>
          <p:nvPr/>
        </p:nvSpPr>
        <p:spPr>
          <a:xfrm>
            <a:off x="8585200" y="4580235"/>
            <a:ext cx="7213599" cy="1"/>
          </a:xfrm>
          <a:prstGeom prst="line">
            <a:avLst/>
          </a:prstGeom>
          <a:ln w="25400">
            <a:solidFill>
              <a:srgbClr val="000000"/>
            </a:solidFill>
            <a:miter lim="400000"/>
          </a:ln>
        </p:spPr>
        <p:txBody>
          <a:bodyPr lIns="50800" tIns="50800" rIns="50800" bIns="50800" anchor="ctr"/>
          <a:lstStyle/>
          <a:p>
            <a:pPr algn="ctr"/>
            <a:endParaRPr/>
          </a:p>
        </p:txBody>
      </p:sp>
      <p:sp>
        <p:nvSpPr>
          <p:cNvPr id="768" name="Rectangle"/>
          <p:cNvSpPr/>
          <p:nvPr/>
        </p:nvSpPr>
        <p:spPr>
          <a:xfrm>
            <a:off x="8586689" y="4580235"/>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769" name="Heading C"/>
          <p:cNvSpPr txBox="1">
            <a:spLocks noGrp="1"/>
          </p:cNvSpPr>
          <p:nvPr>
            <p:ph type="body" sz="quarter" idx="28"/>
          </p:nvPr>
        </p:nvSpPr>
        <p:spPr>
          <a:xfrm>
            <a:off x="16263444" y="7841325"/>
            <a:ext cx="6299201" cy="733828"/>
          </a:xfrm>
          <a:prstGeom prst="rect">
            <a:avLst/>
          </a:prstGeom>
        </p:spPr>
        <p:txBody>
          <a:bodyPr>
            <a:spAutoFit/>
          </a:bodyPr>
          <a:lstStyle>
            <a:lvl1pPr marL="0" indent="0">
              <a:lnSpc>
                <a:spcPct val="100000"/>
              </a:lnSpc>
              <a:spcBef>
                <a:spcPts val="0"/>
              </a:spcBef>
              <a:buClrTx/>
              <a:buSzTx/>
              <a:buNone/>
              <a:defRPr sz="4200" b="1">
                <a:solidFill>
                  <a:srgbClr val="000000"/>
                </a:solidFill>
                <a:latin typeface="+mn-lt"/>
                <a:ea typeface="+mn-ea"/>
                <a:cs typeface="+mn-cs"/>
                <a:sym typeface="Helvetica Neue"/>
              </a:defRPr>
            </a:lvl1pPr>
          </a:lstStyle>
          <a:p>
            <a:r>
              <a:t>Heading C</a:t>
            </a:r>
          </a:p>
        </p:txBody>
      </p:sp>
      <p:sp>
        <p:nvSpPr>
          <p:cNvPr id="770" name="Text C"/>
          <p:cNvSpPr txBox="1">
            <a:spLocks noGrp="1"/>
          </p:cNvSpPr>
          <p:nvPr>
            <p:ph type="body" sz="quarter" idx="29"/>
          </p:nvPr>
        </p:nvSpPr>
        <p:spPr>
          <a:xfrm>
            <a:off x="16263444" y="9222853"/>
            <a:ext cx="6299201" cy="523086"/>
          </a:xfrm>
          <a:prstGeom prst="rect">
            <a:avLst/>
          </a:prstGeom>
        </p:spPr>
        <p:txBody>
          <a:bodyPr>
            <a:spAutoFit/>
          </a:bodyPr>
          <a:lstStyle>
            <a:lvl1pPr marL="0" indent="0">
              <a:lnSpc>
                <a:spcPct val="100000"/>
              </a:lnSpc>
              <a:spcBef>
                <a:spcPts val="2400"/>
              </a:spcBef>
              <a:buClrTx/>
              <a:buSzTx/>
              <a:buNone/>
              <a:defRPr sz="2800">
                <a:solidFill>
                  <a:srgbClr val="000000"/>
                </a:solidFill>
              </a:defRPr>
            </a:lvl1pPr>
          </a:lstStyle>
          <a:p>
            <a:r>
              <a:t>Text C</a:t>
            </a:r>
          </a:p>
        </p:txBody>
      </p:sp>
      <p:sp>
        <p:nvSpPr>
          <p:cNvPr id="771" name="Line"/>
          <p:cNvSpPr/>
          <p:nvPr/>
        </p:nvSpPr>
        <p:spPr>
          <a:xfrm>
            <a:off x="16263444" y="4580235"/>
            <a:ext cx="7213599" cy="1"/>
          </a:xfrm>
          <a:prstGeom prst="line">
            <a:avLst/>
          </a:prstGeom>
          <a:ln w="25400">
            <a:solidFill>
              <a:srgbClr val="000000"/>
            </a:solidFill>
            <a:miter lim="400000"/>
          </a:ln>
        </p:spPr>
        <p:txBody>
          <a:bodyPr lIns="50800" tIns="50800" rIns="50800" bIns="50800" anchor="ctr"/>
          <a:lstStyle/>
          <a:p>
            <a:pPr algn="ctr"/>
            <a:endParaRPr/>
          </a:p>
        </p:txBody>
      </p:sp>
      <p:sp>
        <p:nvSpPr>
          <p:cNvPr id="772" name="Rectangle"/>
          <p:cNvSpPr/>
          <p:nvPr/>
        </p:nvSpPr>
        <p:spPr>
          <a:xfrm>
            <a:off x="16263444" y="4580235"/>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773"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By the Numbers - Grid">
    <p:bg>
      <p:bgPr>
        <a:solidFill>
          <a:srgbClr val="E22019"/>
        </a:solidFill>
        <a:effectLst/>
      </p:bgPr>
    </p:bg>
    <p:spTree>
      <p:nvGrpSpPr>
        <p:cNvPr id="1" name=""/>
        <p:cNvGrpSpPr/>
        <p:nvPr/>
      </p:nvGrpSpPr>
      <p:grpSpPr>
        <a:xfrm>
          <a:off x="0" y="0"/>
          <a:ext cx="0" cy="0"/>
          <a:chOff x="0" y="0"/>
          <a:chExt cx="0" cy="0"/>
        </a:xfrm>
      </p:grpSpPr>
      <p:sp>
        <p:nvSpPr>
          <p:cNvPr id="780" name="256M"/>
          <p:cNvSpPr txBox="1">
            <a:spLocks noGrp="1"/>
          </p:cNvSpPr>
          <p:nvPr>
            <p:ph type="body" sz="quarter" idx="21"/>
          </p:nvPr>
        </p:nvSpPr>
        <p:spPr>
          <a:xfrm>
            <a:off x="906957" y="4554835"/>
            <a:ext cx="6293943" cy="2271053"/>
          </a:xfrm>
          <a:prstGeom prst="rect">
            <a:avLst/>
          </a:prstGeom>
        </p:spPr>
        <p:txBody>
          <a:bodyPr>
            <a:spAutoFit/>
          </a:bodyPr>
          <a:lstStyle>
            <a:lvl1pPr marL="0" indent="0">
              <a:lnSpc>
                <a:spcPct val="100000"/>
              </a:lnSpc>
              <a:spcBef>
                <a:spcPts val="0"/>
              </a:spcBef>
              <a:buClrTx/>
              <a:buSzTx/>
              <a:buNone/>
              <a:defRPr sz="14400" b="1" cap="all" spc="0">
                <a:solidFill>
                  <a:srgbClr val="FFFFFF"/>
                </a:solidFill>
                <a:latin typeface="+mn-lt"/>
                <a:ea typeface="+mn-ea"/>
                <a:cs typeface="+mn-cs"/>
                <a:sym typeface="Helvetica Neue"/>
              </a:defRPr>
            </a:lvl1pPr>
          </a:lstStyle>
          <a:p>
            <a:r>
              <a:t>256M</a:t>
            </a:r>
          </a:p>
        </p:txBody>
      </p:sp>
      <p:sp>
        <p:nvSpPr>
          <p:cNvPr id="781" name="+13M"/>
          <p:cNvSpPr txBox="1">
            <a:spLocks noGrp="1"/>
          </p:cNvSpPr>
          <p:nvPr>
            <p:ph type="body" sz="quarter" idx="22"/>
          </p:nvPr>
        </p:nvSpPr>
        <p:spPr>
          <a:xfrm>
            <a:off x="8578850" y="4554834"/>
            <a:ext cx="6293944" cy="2271053"/>
          </a:xfrm>
          <a:prstGeom prst="rect">
            <a:avLst/>
          </a:prstGeom>
        </p:spPr>
        <p:txBody>
          <a:bodyPr>
            <a:spAutoFit/>
          </a:bodyPr>
          <a:lstStyle>
            <a:lvl1pPr marL="0" indent="0">
              <a:lnSpc>
                <a:spcPct val="100000"/>
              </a:lnSpc>
              <a:spcBef>
                <a:spcPts val="0"/>
              </a:spcBef>
              <a:buClrTx/>
              <a:buSzTx/>
              <a:buNone/>
              <a:defRPr sz="14400" b="1" cap="all" spc="0">
                <a:solidFill>
                  <a:srgbClr val="FFFFFF"/>
                </a:solidFill>
                <a:latin typeface="+mn-lt"/>
                <a:ea typeface="+mn-ea"/>
                <a:cs typeface="+mn-cs"/>
                <a:sym typeface="Helvetica Neue"/>
              </a:defRPr>
            </a:lvl1pPr>
          </a:lstStyle>
          <a:p>
            <a:r>
              <a:t>+13M</a:t>
            </a:r>
          </a:p>
        </p:txBody>
      </p:sp>
      <p:sp>
        <p:nvSpPr>
          <p:cNvPr id="782" name="+10M"/>
          <p:cNvSpPr txBox="1">
            <a:spLocks noGrp="1"/>
          </p:cNvSpPr>
          <p:nvPr>
            <p:ph type="body" sz="quarter" idx="23"/>
          </p:nvPr>
        </p:nvSpPr>
        <p:spPr>
          <a:xfrm>
            <a:off x="16263442" y="4554834"/>
            <a:ext cx="6293944" cy="2271053"/>
          </a:xfrm>
          <a:prstGeom prst="rect">
            <a:avLst/>
          </a:prstGeom>
        </p:spPr>
        <p:txBody>
          <a:bodyPr>
            <a:spAutoFit/>
          </a:bodyPr>
          <a:lstStyle>
            <a:lvl1pPr marL="0" indent="0">
              <a:lnSpc>
                <a:spcPct val="100000"/>
              </a:lnSpc>
              <a:spcBef>
                <a:spcPts val="0"/>
              </a:spcBef>
              <a:buClrTx/>
              <a:buSzTx/>
              <a:buNone/>
              <a:defRPr sz="14400" b="1" cap="all" spc="0">
                <a:solidFill>
                  <a:srgbClr val="FFFFFF"/>
                </a:solidFill>
                <a:latin typeface="+mn-lt"/>
                <a:ea typeface="+mn-ea"/>
                <a:cs typeface="+mn-cs"/>
                <a:sym typeface="Helvetica Neue"/>
              </a:defRPr>
            </a:lvl1pPr>
          </a:lstStyle>
          <a:p>
            <a:r>
              <a:t>+10M</a:t>
            </a:r>
          </a:p>
        </p:txBody>
      </p:sp>
      <p:sp>
        <p:nvSpPr>
          <p:cNvPr id="783" name="$3B"/>
          <p:cNvSpPr txBox="1">
            <a:spLocks noGrp="1"/>
          </p:cNvSpPr>
          <p:nvPr>
            <p:ph type="body" sz="quarter" idx="24"/>
          </p:nvPr>
        </p:nvSpPr>
        <p:spPr>
          <a:xfrm>
            <a:off x="909935" y="8680450"/>
            <a:ext cx="6293943" cy="2271053"/>
          </a:xfrm>
          <a:prstGeom prst="rect">
            <a:avLst/>
          </a:prstGeom>
        </p:spPr>
        <p:txBody>
          <a:bodyPr>
            <a:spAutoFit/>
          </a:bodyPr>
          <a:lstStyle>
            <a:lvl1pPr marL="0" indent="0">
              <a:lnSpc>
                <a:spcPct val="100000"/>
              </a:lnSpc>
              <a:spcBef>
                <a:spcPts val="0"/>
              </a:spcBef>
              <a:buClrTx/>
              <a:buSzTx/>
              <a:buNone/>
              <a:defRPr sz="14400" b="1" cap="all" spc="0">
                <a:solidFill>
                  <a:srgbClr val="FFFFFF"/>
                </a:solidFill>
                <a:latin typeface="+mn-lt"/>
                <a:ea typeface="+mn-ea"/>
                <a:cs typeface="+mn-cs"/>
                <a:sym typeface="Helvetica Neue"/>
              </a:defRPr>
            </a:lvl1pPr>
          </a:lstStyle>
          <a:p>
            <a:r>
              <a:t>$3B</a:t>
            </a:r>
          </a:p>
        </p:txBody>
      </p:sp>
      <p:sp>
        <p:nvSpPr>
          <p:cNvPr id="784" name="&gt;30K"/>
          <p:cNvSpPr txBox="1">
            <a:spLocks noGrp="1"/>
          </p:cNvSpPr>
          <p:nvPr>
            <p:ph type="body" sz="quarter" idx="25"/>
          </p:nvPr>
        </p:nvSpPr>
        <p:spPr>
          <a:xfrm>
            <a:off x="8581828" y="8680450"/>
            <a:ext cx="6293944" cy="2271053"/>
          </a:xfrm>
          <a:prstGeom prst="rect">
            <a:avLst/>
          </a:prstGeom>
        </p:spPr>
        <p:txBody>
          <a:bodyPr>
            <a:spAutoFit/>
          </a:bodyPr>
          <a:lstStyle>
            <a:lvl1pPr marL="0" indent="0">
              <a:lnSpc>
                <a:spcPct val="100000"/>
              </a:lnSpc>
              <a:spcBef>
                <a:spcPts val="0"/>
              </a:spcBef>
              <a:buClrTx/>
              <a:buSzTx/>
              <a:buNone/>
              <a:defRPr sz="14400" b="1" cap="all" spc="0">
                <a:solidFill>
                  <a:srgbClr val="FFFFFF"/>
                </a:solidFill>
                <a:latin typeface="+mn-lt"/>
                <a:ea typeface="+mn-ea"/>
                <a:cs typeface="+mn-cs"/>
                <a:sym typeface="Helvetica Neue"/>
              </a:defRPr>
            </a:lvl1pPr>
          </a:lstStyle>
          <a:p>
            <a:r>
              <a:t>&gt;30K</a:t>
            </a:r>
          </a:p>
        </p:txBody>
      </p:sp>
      <p:sp>
        <p:nvSpPr>
          <p:cNvPr id="785" name="85%"/>
          <p:cNvSpPr txBox="1">
            <a:spLocks noGrp="1"/>
          </p:cNvSpPr>
          <p:nvPr>
            <p:ph type="body" sz="quarter" idx="26"/>
          </p:nvPr>
        </p:nvSpPr>
        <p:spPr>
          <a:xfrm>
            <a:off x="16266421" y="8680449"/>
            <a:ext cx="6293943" cy="2271053"/>
          </a:xfrm>
          <a:prstGeom prst="rect">
            <a:avLst/>
          </a:prstGeom>
        </p:spPr>
        <p:txBody>
          <a:bodyPr>
            <a:spAutoFit/>
          </a:bodyPr>
          <a:lstStyle>
            <a:lvl1pPr marL="0" indent="0">
              <a:lnSpc>
                <a:spcPct val="100000"/>
              </a:lnSpc>
              <a:spcBef>
                <a:spcPts val="0"/>
              </a:spcBef>
              <a:buClrTx/>
              <a:buSzTx/>
              <a:buNone/>
              <a:defRPr sz="14400" b="1" cap="all" spc="0">
                <a:solidFill>
                  <a:srgbClr val="FFFFFF"/>
                </a:solidFill>
                <a:latin typeface="+mn-lt"/>
                <a:ea typeface="+mn-ea"/>
                <a:cs typeface="+mn-cs"/>
                <a:sym typeface="Helvetica Neue"/>
              </a:defRPr>
            </a:lvl1pPr>
          </a:lstStyle>
          <a:p>
            <a:r>
              <a:t>85%</a:t>
            </a:r>
          </a:p>
        </p:txBody>
      </p:sp>
      <p:sp>
        <p:nvSpPr>
          <p:cNvPr id="786" name="Title Text"/>
          <p:cNvSpPr txBox="1">
            <a:spLocks noGrp="1"/>
          </p:cNvSpPr>
          <p:nvPr>
            <p:ph type="title"/>
          </p:nvPr>
        </p:nvSpPr>
        <p:spPr>
          <a:xfrm>
            <a:off x="909935" y="1138535"/>
            <a:ext cx="13986373" cy="3225800"/>
          </a:xfrm>
          <a:prstGeom prst="rect">
            <a:avLst/>
          </a:prstGeom>
        </p:spPr>
        <p:txBody>
          <a:bodyPr/>
          <a:lstStyle>
            <a:lvl1pPr>
              <a:defRPr>
                <a:solidFill>
                  <a:srgbClr val="FFFFFF"/>
                </a:solidFill>
              </a:defRPr>
            </a:lvl1pPr>
          </a:lstStyle>
          <a:p>
            <a:r>
              <a:t>Title Text</a:t>
            </a:r>
          </a:p>
        </p:txBody>
      </p:sp>
      <p:sp>
        <p:nvSpPr>
          <p:cNvPr id="787" name="Line"/>
          <p:cNvSpPr/>
          <p:nvPr/>
        </p:nvSpPr>
        <p:spPr>
          <a:xfrm>
            <a:off x="909935" y="935335"/>
            <a:ext cx="14893061" cy="1"/>
          </a:xfrm>
          <a:prstGeom prst="line">
            <a:avLst/>
          </a:prstGeom>
          <a:ln w="25400">
            <a:solidFill>
              <a:srgbClr val="000000"/>
            </a:solidFill>
            <a:miter lim="400000"/>
          </a:ln>
        </p:spPr>
        <p:txBody>
          <a:bodyPr lIns="50800" tIns="50800" rIns="50800" bIns="50800" anchor="ctr"/>
          <a:lstStyle/>
          <a:p>
            <a:pPr algn="ctr"/>
            <a:endParaRPr/>
          </a:p>
        </p:txBody>
      </p:sp>
      <p:sp>
        <p:nvSpPr>
          <p:cNvPr id="788" name="Rectangle"/>
          <p:cNvSpPr/>
          <p:nvPr/>
        </p:nvSpPr>
        <p:spPr>
          <a:xfrm>
            <a:off x="909935"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789" name="Line"/>
          <p:cNvSpPr/>
          <p:nvPr/>
        </p:nvSpPr>
        <p:spPr>
          <a:xfrm>
            <a:off x="16263442" y="935335"/>
            <a:ext cx="7213601" cy="1"/>
          </a:xfrm>
          <a:prstGeom prst="line">
            <a:avLst/>
          </a:prstGeom>
          <a:ln w="25400">
            <a:solidFill>
              <a:srgbClr val="000000"/>
            </a:solidFill>
            <a:miter lim="400000"/>
          </a:ln>
        </p:spPr>
        <p:txBody>
          <a:bodyPr lIns="50800" tIns="50800" rIns="50800" bIns="50800" anchor="ctr"/>
          <a:lstStyle/>
          <a:p>
            <a:pPr algn="ctr"/>
            <a:endParaRPr/>
          </a:p>
        </p:txBody>
      </p:sp>
      <p:sp>
        <p:nvSpPr>
          <p:cNvPr id="790" name="Line"/>
          <p:cNvSpPr/>
          <p:nvPr/>
        </p:nvSpPr>
        <p:spPr>
          <a:xfrm>
            <a:off x="909935" y="4580235"/>
            <a:ext cx="7213600" cy="1"/>
          </a:xfrm>
          <a:prstGeom prst="line">
            <a:avLst/>
          </a:prstGeom>
          <a:ln w="25400">
            <a:solidFill>
              <a:srgbClr val="000000"/>
            </a:solidFill>
            <a:miter lim="400000"/>
          </a:ln>
        </p:spPr>
        <p:txBody>
          <a:bodyPr lIns="50800" tIns="50800" rIns="50800" bIns="50800" anchor="ctr"/>
          <a:lstStyle/>
          <a:p>
            <a:pPr algn="ctr"/>
            <a:endParaRPr/>
          </a:p>
        </p:txBody>
      </p:sp>
      <p:sp>
        <p:nvSpPr>
          <p:cNvPr id="791" name="Rectangle"/>
          <p:cNvSpPr/>
          <p:nvPr/>
        </p:nvSpPr>
        <p:spPr>
          <a:xfrm>
            <a:off x="909935" y="4580235"/>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792" name="Line"/>
          <p:cNvSpPr/>
          <p:nvPr/>
        </p:nvSpPr>
        <p:spPr>
          <a:xfrm>
            <a:off x="8585200" y="4580235"/>
            <a:ext cx="7213599" cy="1"/>
          </a:xfrm>
          <a:prstGeom prst="line">
            <a:avLst/>
          </a:prstGeom>
          <a:ln w="25400">
            <a:solidFill>
              <a:srgbClr val="000000"/>
            </a:solidFill>
            <a:miter lim="400000"/>
          </a:ln>
        </p:spPr>
        <p:txBody>
          <a:bodyPr lIns="50800" tIns="50800" rIns="50800" bIns="50800" anchor="ctr"/>
          <a:lstStyle/>
          <a:p>
            <a:pPr algn="ctr"/>
            <a:endParaRPr/>
          </a:p>
        </p:txBody>
      </p:sp>
      <p:sp>
        <p:nvSpPr>
          <p:cNvPr id="793" name="Rectangle"/>
          <p:cNvSpPr/>
          <p:nvPr/>
        </p:nvSpPr>
        <p:spPr>
          <a:xfrm>
            <a:off x="8586689" y="4580235"/>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794" name="Line"/>
          <p:cNvSpPr/>
          <p:nvPr/>
        </p:nvSpPr>
        <p:spPr>
          <a:xfrm>
            <a:off x="16263444" y="4580235"/>
            <a:ext cx="7213599" cy="1"/>
          </a:xfrm>
          <a:prstGeom prst="line">
            <a:avLst/>
          </a:prstGeom>
          <a:ln w="25400">
            <a:solidFill>
              <a:srgbClr val="000000"/>
            </a:solidFill>
            <a:miter lim="400000"/>
          </a:ln>
        </p:spPr>
        <p:txBody>
          <a:bodyPr lIns="50800" tIns="50800" rIns="50800" bIns="50800" anchor="ctr"/>
          <a:lstStyle/>
          <a:p>
            <a:pPr algn="ctr"/>
            <a:endParaRPr/>
          </a:p>
        </p:txBody>
      </p:sp>
      <p:sp>
        <p:nvSpPr>
          <p:cNvPr id="795" name="Rectangle"/>
          <p:cNvSpPr/>
          <p:nvPr/>
        </p:nvSpPr>
        <p:spPr>
          <a:xfrm>
            <a:off x="16263444" y="4580235"/>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796" name="Line"/>
          <p:cNvSpPr/>
          <p:nvPr/>
        </p:nvSpPr>
        <p:spPr>
          <a:xfrm>
            <a:off x="906957" y="8693150"/>
            <a:ext cx="7213600" cy="0"/>
          </a:xfrm>
          <a:prstGeom prst="line">
            <a:avLst/>
          </a:prstGeom>
          <a:ln w="25400">
            <a:solidFill>
              <a:srgbClr val="000000"/>
            </a:solidFill>
            <a:miter lim="400000"/>
          </a:ln>
        </p:spPr>
        <p:txBody>
          <a:bodyPr lIns="50800" tIns="50800" rIns="50800" bIns="50800" anchor="ctr"/>
          <a:lstStyle/>
          <a:p>
            <a:pPr algn="ctr"/>
            <a:endParaRPr/>
          </a:p>
        </p:txBody>
      </p:sp>
      <p:sp>
        <p:nvSpPr>
          <p:cNvPr id="797" name="Rectangle"/>
          <p:cNvSpPr/>
          <p:nvPr/>
        </p:nvSpPr>
        <p:spPr>
          <a:xfrm>
            <a:off x="906957" y="8693150"/>
            <a:ext cx="3378201" cy="123329"/>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798" name="Line"/>
          <p:cNvSpPr/>
          <p:nvPr/>
        </p:nvSpPr>
        <p:spPr>
          <a:xfrm>
            <a:off x="8582222" y="8693150"/>
            <a:ext cx="7213599" cy="0"/>
          </a:xfrm>
          <a:prstGeom prst="line">
            <a:avLst/>
          </a:prstGeom>
          <a:ln w="25400">
            <a:solidFill>
              <a:srgbClr val="000000"/>
            </a:solidFill>
            <a:miter lim="400000"/>
          </a:ln>
        </p:spPr>
        <p:txBody>
          <a:bodyPr lIns="50800" tIns="50800" rIns="50800" bIns="50800" anchor="ctr"/>
          <a:lstStyle/>
          <a:p>
            <a:pPr algn="ctr"/>
            <a:endParaRPr/>
          </a:p>
        </p:txBody>
      </p:sp>
      <p:sp>
        <p:nvSpPr>
          <p:cNvPr id="799" name="Rectangle"/>
          <p:cNvSpPr/>
          <p:nvPr/>
        </p:nvSpPr>
        <p:spPr>
          <a:xfrm>
            <a:off x="8583711" y="8693150"/>
            <a:ext cx="3378201" cy="123329"/>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800" name="Line"/>
          <p:cNvSpPr/>
          <p:nvPr/>
        </p:nvSpPr>
        <p:spPr>
          <a:xfrm>
            <a:off x="16260466" y="8693150"/>
            <a:ext cx="7213599" cy="0"/>
          </a:xfrm>
          <a:prstGeom prst="line">
            <a:avLst/>
          </a:prstGeom>
          <a:ln w="25400">
            <a:solidFill>
              <a:srgbClr val="000000"/>
            </a:solidFill>
            <a:miter lim="400000"/>
          </a:ln>
        </p:spPr>
        <p:txBody>
          <a:bodyPr lIns="50800" tIns="50800" rIns="50800" bIns="50800" anchor="ctr"/>
          <a:lstStyle/>
          <a:p>
            <a:pPr algn="ctr"/>
            <a:endParaRPr/>
          </a:p>
        </p:txBody>
      </p:sp>
      <p:sp>
        <p:nvSpPr>
          <p:cNvPr id="801" name="Rectangle"/>
          <p:cNvSpPr/>
          <p:nvPr/>
        </p:nvSpPr>
        <p:spPr>
          <a:xfrm>
            <a:off x="16260466" y="8693150"/>
            <a:ext cx="3378201" cy="123329"/>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802" name="Unique Visitors"/>
          <p:cNvSpPr txBox="1">
            <a:spLocks noGrp="1"/>
          </p:cNvSpPr>
          <p:nvPr>
            <p:ph type="body" sz="quarter" idx="27"/>
          </p:nvPr>
        </p:nvSpPr>
        <p:spPr>
          <a:xfrm>
            <a:off x="909935" y="6534431"/>
            <a:ext cx="6303665" cy="647139"/>
          </a:xfrm>
          <a:prstGeom prst="rect">
            <a:avLst/>
          </a:prstGeom>
        </p:spPr>
        <p:txBody>
          <a:bodyPr>
            <a:spAutoFit/>
          </a:bodyPr>
          <a:lstStyle>
            <a:lvl1pPr marL="0" indent="0">
              <a:lnSpc>
                <a:spcPct val="100000"/>
              </a:lnSpc>
              <a:spcBef>
                <a:spcPts val="0"/>
              </a:spcBef>
              <a:buClrTx/>
              <a:buSzTx/>
              <a:buNone/>
              <a:defRPr b="1">
                <a:solidFill>
                  <a:srgbClr val="000000"/>
                </a:solidFill>
                <a:latin typeface="+mn-lt"/>
                <a:ea typeface="+mn-ea"/>
                <a:cs typeface="+mn-cs"/>
                <a:sym typeface="Helvetica Neue"/>
              </a:defRPr>
            </a:lvl1pPr>
          </a:lstStyle>
          <a:p>
            <a:r>
              <a:t>Unique Visitors</a:t>
            </a:r>
          </a:p>
        </p:txBody>
      </p:sp>
      <p:sp>
        <p:nvSpPr>
          <p:cNvPr id="803" name="New Relationships"/>
          <p:cNvSpPr txBox="1">
            <a:spLocks noGrp="1"/>
          </p:cNvSpPr>
          <p:nvPr>
            <p:ph type="body" sz="quarter" idx="28"/>
          </p:nvPr>
        </p:nvSpPr>
        <p:spPr>
          <a:xfrm>
            <a:off x="8581828" y="6534431"/>
            <a:ext cx="6303666" cy="647139"/>
          </a:xfrm>
          <a:prstGeom prst="rect">
            <a:avLst/>
          </a:prstGeom>
        </p:spPr>
        <p:txBody>
          <a:bodyPr>
            <a:spAutoFit/>
          </a:bodyPr>
          <a:lstStyle>
            <a:lvl1pPr marL="0" indent="0">
              <a:lnSpc>
                <a:spcPct val="100000"/>
              </a:lnSpc>
              <a:spcBef>
                <a:spcPts val="0"/>
              </a:spcBef>
              <a:buClrTx/>
              <a:buSzTx/>
              <a:buNone/>
              <a:defRPr b="1">
                <a:solidFill>
                  <a:srgbClr val="000000"/>
                </a:solidFill>
                <a:latin typeface="+mn-lt"/>
                <a:ea typeface="+mn-ea"/>
                <a:cs typeface="+mn-cs"/>
                <a:sym typeface="Helvetica Neue"/>
              </a:defRPr>
            </a:lvl1pPr>
          </a:lstStyle>
          <a:p>
            <a:r>
              <a:t>New Relationships</a:t>
            </a:r>
          </a:p>
        </p:txBody>
      </p:sp>
      <p:sp>
        <p:nvSpPr>
          <p:cNvPr id="804" name="New Customers"/>
          <p:cNvSpPr txBox="1">
            <a:spLocks noGrp="1"/>
          </p:cNvSpPr>
          <p:nvPr>
            <p:ph type="body" sz="quarter" idx="29"/>
          </p:nvPr>
        </p:nvSpPr>
        <p:spPr>
          <a:xfrm>
            <a:off x="16266421" y="6534431"/>
            <a:ext cx="6303665" cy="647139"/>
          </a:xfrm>
          <a:prstGeom prst="rect">
            <a:avLst/>
          </a:prstGeom>
        </p:spPr>
        <p:txBody>
          <a:bodyPr>
            <a:spAutoFit/>
          </a:bodyPr>
          <a:lstStyle>
            <a:lvl1pPr marL="0" indent="0">
              <a:lnSpc>
                <a:spcPct val="100000"/>
              </a:lnSpc>
              <a:spcBef>
                <a:spcPts val="0"/>
              </a:spcBef>
              <a:buClrTx/>
              <a:buSzTx/>
              <a:buNone/>
              <a:defRPr b="1">
                <a:solidFill>
                  <a:srgbClr val="000000"/>
                </a:solidFill>
                <a:latin typeface="+mn-lt"/>
                <a:ea typeface="+mn-ea"/>
                <a:cs typeface="+mn-cs"/>
                <a:sym typeface="Helvetica Neue"/>
              </a:defRPr>
            </a:lvl1pPr>
          </a:lstStyle>
          <a:p>
            <a:r>
              <a:t>New Customers</a:t>
            </a:r>
          </a:p>
        </p:txBody>
      </p:sp>
      <p:sp>
        <p:nvSpPr>
          <p:cNvPr id="805" name="Total Transactions"/>
          <p:cNvSpPr txBox="1">
            <a:spLocks noGrp="1"/>
          </p:cNvSpPr>
          <p:nvPr>
            <p:ph type="body" sz="quarter" idx="30"/>
          </p:nvPr>
        </p:nvSpPr>
        <p:spPr>
          <a:xfrm>
            <a:off x="912913" y="10660046"/>
            <a:ext cx="6303665" cy="647139"/>
          </a:xfrm>
          <a:prstGeom prst="rect">
            <a:avLst/>
          </a:prstGeom>
        </p:spPr>
        <p:txBody>
          <a:bodyPr>
            <a:spAutoFit/>
          </a:bodyPr>
          <a:lstStyle>
            <a:lvl1pPr marL="0" indent="0">
              <a:lnSpc>
                <a:spcPct val="100000"/>
              </a:lnSpc>
              <a:spcBef>
                <a:spcPts val="0"/>
              </a:spcBef>
              <a:buClrTx/>
              <a:buSzTx/>
              <a:buNone/>
              <a:defRPr b="1">
                <a:solidFill>
                  <a:srgbClr val="000000"/>
                </a:solidFill>
                <a:latin typeface="+mn-lt"/>
                <a:ea typeface="+mn-ea"/>
                <a:cs typeface="+mn-cs"/>
                <a:sym typeface="Helvetica Neue"/>
              </a:defRPr>
            </a:lvl1pPr>
          </a:lstStyle>
          <a:p>
            <a:r>
              <a:t>Total Transactions</a:t>
            </a:r>
          </a:p>
        </p:txBody>
      </p:sp>
      <p:sp>
        <p:nvSpPr>
          <p:cNvPr id="806" name="Hours Saved"/>
          <p:cNvSpPr txBox="1">
            <a:spLocks noGrp="1"/>
          </p:cNvSpPr>
          <p:nvPr>
            <p:ph type="body" sz="quarter" idx="31"/>
          </p:nvPr>
        </p:nvSpPr>
        <p:spPr>
          <a:xfrm>
            <a:off x="8584807" y="10660046"/>
            <a:ext cx="6303665" cy="647139"/>
          </a:xfrm>
          <a:prstGeom prst="rect">
            <a:avLst/>
          </a:prstGeom>
        </p:spPr>
        <p:txBody>
          <a:bodyPr>
            <a:spAutoFit/>
          </a:bodyPr>
          <a:lstStyle>
            <a:lvl1pPr marL="0" indent="0">
              <a:lnSpc>
                <a:spcPct val="100000"/>
              </a:lnSpc>
              <a:spcBef>
                <a:spcPts val="0"/>
              </a:spcBef>
              <a:buClrTx/>
              <a:buSzTx/>
              <a:buNone/>
              <a:defRPr b="1">
                <a:solidFill>
                  <a:srgbClr val="000000"/>
                </a:solidFill>
                <a:latin typeface="+mn-lt"/>
                <a:ea typeface="+mn-ea"/>
                <a:cs typeface="+mn-cs"/>
                <a:sym typeface="Helvetica Neue"/>
              </a:defRPr>
            </a:lvl1pPr>
          </a:lstStyle>
          <a:p>
            <a:r>
              <a:t>Hours Saved</a:t>
            </a:r>
          </a:p>
        </p:txBody>
      </p:sp>
      <p:sp>
        <p:nvSpPr>
          <p:cNvPr id="807" name="Retention Rate"/>
          <p:cNvSpPr txBox="1">
            <a:spLocks noGrp="1"/>
          </p:cNvSpPr>
          <p:nvPr>
            <p:ph type="body" sz="quarter" idx="32"/>
          </p:nvPr>
        </p:nvSpPr>
        <p:spPr>
          <a:xfrm>
            <a:off x="16269399" y="10660046"/>
            <a:ext cx="6303666" cy="647139"/>
          </a:xfrm>
          <a:prstGeom prst="rect">
            <a:avLst/>
          </a:prstGeom>
        </p:spPr>
        <p:txBody>
          <a:bodyPr>
            <a:spAutoFit/>
          </a:bodyPr>
          <a:lstStyle>
            <a:lvl1pPr marL="0" indent="0">
              <a:lnSpc>
                <a:spcPct val="100000"/>
              </a:lnSpc>
              <a:spcBef>
                <a:spcPts val="0"/>
              </a:spcBef>
              <a:buClrTx/>
              <a:buSzTx/>
              <a:buNone/>
              <a:defRPr b="1">
                <a:solidFill>
                  <a:srgbClr val="000000"/>
                </a:solidFill>
                <a:latin typeface="+mn-lt"/>
                <a:ea typeface="+mn-ea"/>
                <a:cs typeface="+mn-cs"/>
                <a:sym typeface="Helvetica Neue"/>
              </a:defRPr>
            </a:lvl1pPr>
          </a:lstStyle>
          <a:p>
            <a:r>
              <a:t>Retention Rate</a:t>
            </a:r>
          </a:p>
        </p:txBody>
      </p:sp>
      <p:sp>
        <p:nvSpPr>
          <p:cNvPr id="808" name="Line"/>
          <p:cNvSpPr/>
          <p:nvPr/>
        </p:nvSpPr>
        <p:spPr>
          <a:xfrm>
            <a:off x="909935" y="12815589"/>
            <a:ext cx="14896308" cy="1"/>
          </a:xfrm>
          <a:prstGeom prst="line">
            <a:avLst/>
          </a:prstGeom>
          <a:ln w="19050">
            <a:solidFill>
              <a:srgbClr val="000000"/>
            </a:solidFill>
            <a:miter lim="400000"/>
          </a:ln>
        </p:spPr>
        <p:txBody>
          <a:bodyPr lIns="50800" tIns="50800" rIns="50800" bIns="50800" anchor="ctr"/>
          <a:lstStyle/>
          <a:p>
            <a:pPr algn="ctr"/>
            <a:endParaRPr/>
          </a:p>
        </p:txBody>
      </p:sp>
      <p:sp>
        <p:nvSpPr>
          <p:cNvPr id="809" name="Line"/>
          <p:cNvSpPr/>
          <p:nvPr/>
        </p:nvSpPr>
        <p:spPr>
          <a:xfrm>
            <a:off x="16263442" y="12815589"/>
            <a:ext cx="7213601" cy="1"/>
          </a:xfrm>
          <a:prstGeom prst="line">
            <a:avLst/>
          </a:prstGeom>
          <a:ln w="19050">
            <a:solidFill>
              <a:srgbClr val="000000"/>
            </a:solidFill>
            <a:miter lim="400000"/>
          </a:ln>
        </p:spPr>
        <p:txBody>
          <a:bodyPr lIns="50800" tIns="50800" rIns="50800" bIns="50800" anchor="ctr"/>
          <a:lstStyle/>
          <a:p>
            <a:pPr algn="ctr"/>
            <a:endParaRPr/>
          </a:p>
        </p:txBody>
      </p:sp>
      <p:sp>
        <p:nvSpPr>
          <p:cNvPr id="810"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By the Numbers - Grid - W">
    <p:spTree>
      <p:nvGrpSpPr>
        <p:cNvPr id="1" name=""/>
        <p:cNvGrpSpPr/>
        <p:nvPr/>
      </p:nvGrpSpPr>
      <p:grpSpPr>
        <a:xfrm>
          <a:off x="0" y="0"/>
          <a:ext cx="0" cy="0"/>
          <a:chOff x="0" y="0"/>
          <a:chExt cx="0" cy="0"/>
        </a:xfrm>
      </p:grpSpPr>
      <p:sp>
        <p:nvSpPr>
          <p:cNvPr id="817" name="256M"/>
          <p:cNvSpPr txBox="1">
            <a:spLocks noGrp="1"/>
          </p:cNvSpPr>
          <p:nvPr>
            <p:ph type="body" sz="quarter" idx="21"/>
          </p:nvPr>
        </p:nvSpPr>
        <p:spPr>
          <a:xfrm>
            <a:off x="906957" y="4554835"/>
            <a:ext cx="6293943" cy="2271053"/>
          </a:xfrm>
          <a:prstGeom prst="rect">
            <a:avLst/>
          </a:prstGeom>
        </p:spPr>
        <p:txBody>
          <a:bodyPr>
            <a:spAutoFit/>
          </a:bodyPr>
          <a:lstStyle>
            <a:lvl1pPr marL="0" indent="0">
              <a:lnSpc>
                <a:spcPct val="100000"/>
              </a:lnSpc>
              <a:spcBef>
                <a:spcPts val="0"/>
              </a:spcBef>
              <a:buClrTx/>
              <a:buSzTx/>
              <a:buNone/>
              <a:defRPr sz="14400" b="1" cap="all" spc="0">
                <a:solidFill>
                  <a:srgbClr val="000000"/>
                </a:solidFill>
                <a:latin typeface="+mn-lt"/>
                <a:ea typeface="+mn-ea"/>
                <a:cs typeface="+mn-cs"/>
                <a:sym typeface="Helvetica Neue"/>
              </a:defRPr>
            </a:lvl1pPr>
          </a:lstStyle>
          <a:p>
            <a:r>
              <a:t>256M</a:t>
            </a:r>
          </a:p>
        </p:txBody>
      </p:sp>
      <p:sp>
        <p:nvSpPr>
          <p:cNvPr id="818" name="+13M"/>
          <p:cNvSpPr txBox="1">
            <a:spLocks noGrp="1"/>
          </p:cNvSpPr>
          <p:nvPr>
            <p:ph type="body" sz="quarter" idx="22"/>
          </p:nvPr>
        </p:nvSpPr>
        <p:spPr>
          <a:xfrm>
            <a:off x="8578850" y="4554834"/>
            <a:ext cx="6293944" cy="2271053"/>
          </a:xfrm>
          <a:prstGeom prst="rect">
            <a:avLst/>
          </a:prstGeom>
        </p:spPr>
        <p:txBody>
          <a:bodyPr>
            <a:spAutoFit/>
          </a:bodyPr>
          <a:lstStyle>
            <a:lvl1pPr marL="0" indent="0">
              <a:lnSpc>
                <a:spcPct val="100000"/>
              </a:lnSpc>
              <a:spcBef>
                <a:spcPts val="0"/>
              </a:spcBef>
              <a:buClrTx/>
              <a:buSzTx/>
              <a:buNone/>
              <a:defRPr sz="14400" b="1" cap="all" spc="0">
                <a:solidFill>
                  <a:srgbClr val="000000"/>
                </a:solidFill>
                <a:latin typeface="+mn-lt"/>
                <a:ea typeface="+mn-ea"/>
                <a:cs typeface="+mn-cs"/>
                <a:sym typeface="Helvetica Neue"/>
              </a:defRPr>
            </a:lvl1pPr>
          </a:lstStyle>
          <a:p>
            <a:r>
              <a:t>+13M</a:t>
            </a:r>
          </a:p>
        </p:txBody>
      </p:sp>
      <p:sp>
        <p:nvSpPr>
          <p:cNvPr id="819" name="+10M"/>
          <p:cNvSpPr txBox="1">
            <a:spLocks noGrp="1"/>
          </p:cNvSpPr>
          <p:nvPr>
            <p:ph type="body" sz="quarter" idx="23"/>
          </p:nvPr>
        </p:nvSpPr>
        <p:spPr>
          <a:xfrm>
            <a:off x="16263442" y="4554834"/>
            <a:ext cx="6293944" cy="2271053"/>
          </a:xfrm>
          <a:prstGeom prst="rect">
            <a:avLst/>
          </a:prstGeom>
        </p:spPr>
        <p:txBody>
          <a:bodyPr>
            <a:spAutoFit/>
          </a:bodyPr>
          <a:lstStyle>
            <a:lvl1pPr marL="0" indent="0">
              <a:lnSpc>
                <a:spcPct val="100000"/>
              </a:lnSpc>
              <a:spcBef>
                <a:spcPts val="0"/>
              </a:spcBef>
              <a:buClrTx/>
              <a:buSzTx/>
              <a:buNone/>
              <a:defRPr sz="14400" b="1" cap="all" spc="0">
                <a:solidFill>
                  <a:srgbClr val="000000"/>
                </a:solidFill>
                <a:latin typeface="+mn-lt"/>
                <a:ea typeface="+mn-ea"/>
                <a:cs typeface="+mn-cs"/>
                <a:sym typeface="Helvetica Neue"/>
              </a:defRPr>
            </a:lvl1pPr>
          </a:lstStyle>
          <a:p>
            <a:r>
              <a:t>+10M</a:t>
            </a:r>
          </a:p>
        </p:txBody>
      </p:sp>
      <p:sp>
        <p:nvSpPr>
          <p:cNvPr id="820" name="$3B"/>
          <p:cNvSpPr txBox="1">
            <a:spLocks noGrp="1"/>
          </p:cNvSpPr>
          <p:nvPr>
            <p:ph type="body" sz="quarter" idx="24"/>
          </p:nvPr>
        </p:nvSpPr>
        <p:spPr>
          <a:xfrm>
            <a:off x="909935" y="8680450"/>
            <a:ext cx="6293943" cy="2271053"/>
          </a:xfrm>
          <a:prstGeom prst="rect">
            <a:avLst/>
          </a:prstGeom>
        </p:spPr>
        <p:txBody>
          <a:bodyPr>
            <a:spAutoFit/>
          </a:bodyPr>
          <a:lstStyle>
            <a:lvl1pPr marL="0" indent="0">
              <a:lnSpc>
                <a:spcPct val="100000"/>
              </a:lnSpc>
              <a:spcBef>
                <a:spcPts val="0"/>
              </a:spcBef>
              <a:buClrTx/>
              <a:buSzTx/>
              <a:buNone/>
              <a:defRPr sz="14400" b="1" cap="all" spc="0">
                <a:solidFill>
                  <a:srgbClr val="000000"/>
                </a:solidFill>
                <a:latin typeface="+mn-lt"/>
                <a:ea typeface="+mn-ea"/>
                <a:cs typeface="+mn-cs"/>
                <a:sym typeface="Helvetica Neue"/>
              </a:defRPr>
            </a:lvl1pPr>
          </a:lstStyle>
          <a:p>
            <a:r>
              <a:t>$3B</a:t>
            </a:r>
          </a:p>
        </p:txBody>
      </p:sp>
      <p:sp>
        <p:nvSpPr>
          <p:cNvPr id="821" name="&gt;30K"/>
          <p:cNvSpPr txBox="1">
            <a:spLocks noGrp="1"/>
          </p:cNvSpPr>
          <p:nvPr>
            <p:ph type="body" sz="quarter" idx="25"/>
          </p:nvPr>
        </p:nvSpPr>
        <p:spPr>
          <a:xfrm>
            <a:off x="8581828" y="8680450"/>
            <a:ext cx="6293944" cy="2271053"/>
          </a:xfrm>
          <a:prstGeom prst="rect">
            <a:avLst/>
          </a:prstGeom>
        </p:spPr>
        <p:txBody>
          <a:bodyPr>
            <a:spAutoFit/>
          </a:bodyPr>
          <a:lstStyle>
            <a:lvl1pPr marL="0" indent="0">
              <a:lnSpc>
                <a:spcPct val="100000"/>
              </a:lnSpc>
              <a:spcBef>
                <a:spcPts val="0"/>
              </a:spcBef>
              <a:buClrTx/>
              <a:buSzTx/>
              <a:buNone/>
              <a:defRPr sz="14400" b="1" cap="all" spc="0">
                <a:solidFill>
                  <a:srgbClr val="000000"/>
                </a:solidFill>
                <a:latin typeface="+mn-lt"/>
                <a:ea typeface="+mn-ea"/>
                <a:cs typeface="+mn-cs"/>
                <a:sym typeface="Helvetica Neue"/>
              </a:defRPr>
            </a:lvl1pPr>
          </a:lstStyle>
          <a:p>
            <a:r>
              <a:t>&gt;30K</a:t>
            </a:r>
          </a:p>
        </p:txBody>
      </p:sp>
      <p:sp>
        <p:nvSpPr>
          <p:cNvPr id="822" name="85%"/>
          <p:cNvSpPr txBox="1">
            <a:spLocks noGrp="1"/>
          </p:cNvSpPr>
          <p:nvPr>
            <p:ph type="body" sz="quarter" idx="26"/>
          </p:nvPr>
        </p:nvSpPr>
        <p:spPr>
          <a:xfrm>
            <a:off x="16266421" y="8680449"/>
            <a:ext cx="6293943" cy="2271053"/>
          </a:xfrm>
          <a:prstGeom prst="rect">
            <a:avLst/>
          </a:prstGeom>
        </p:spPr>
        <p:txBody>
          <a:bodyPr>
            <a:spAutoFit/>
          </a:bodyPr>
          <a:lstStyle>
            <a:lvl1pPr marL="0" indent="0">
              <a:lnSpc>
                <a:spcPct val="100000"/>
              </a:lnSpc>
              <a:spcBef>
                <a:spcPts val="0"/>
              </a:spcBef>
              <a:buClrTx/>
              <a:buSzTx/>
              <a:buNone/>
              <a:defRPr sz="14400" b="1" cap="all" spc="0">
                <a:solidFill>
                  <a:srgbClr val="000000"/>
                </a:solidFill>
                <a:latin typeface="+mn-lt"/>
                <a:ea typeface="+mn-ea"/>
                <a:cs typeface="+mn-cs"/>
                <a:sym typeface="Helvetica Neue"/>
              </a:defRPr>
            </a:lvl1pPr>
          </a:lstStyle>
          <a:p>
            <a:r>
              <a:t>85%</a:t>
            </a:r>
          </a:p>
        </p:txBody>
      </p:sp>
      <p:sp>
        <p:nvSpPr>
          <p:cNvPr id="823" name="Title Text"/>
          <p:cNvSpPr txBox="1">
            <a:spLocks noGrp="1"/>
          </p:cNvSpPr>
          <p:nvPr>
            <p:ph type="title"/>
          </p:nvPr>
        </p:nvSpPr>
        <p:spPr>
          <a:xfrm>
            <a:off x="909935" y="1138535"/>
            <a:ext cx="13986373" cy="3225800"/>
          </a:xfrm>
          <a:prstGeom prst="rect">
            <a:avLst/>
          </a:prstGeom>
        </p:spPr>
        <p:txBody>
          <a:bodyPr/>
          <a:lstStyle>
            <a:lvl1pPr>
              <a:defRPr>
                <a:solidFill>
                  <a:srgbClr val="000000"/>
                </a:solidFill>
              </a:defRPr>
            </a:lvl1pPr>
          </a:lstStyle>
          <a:p>
            <a:r>
              <a:t>Title Text</a:t>
            </a:r>
          </a:p>
        </p:txBody>
      </p:sp>
      <p:sp>
        <p:nvSpPr>
          <p:cNvPr id="824" name="Line"/>
          <p:cNvSpPr/>
          <p:nvPr/>
        </p:nvSpPr>
        <p:spPr>
          <a:xfrm>
            <a:off x="909935" y="935335"/>
            <a:ext cx="14893061" cy="1"/>
          </a:xfrm>
          <a:prstGeom prst="line">
            <a:avLst/>
          </a:prstGeom>
          <a:ln w="25400">
            <a:solidFill>
              <a:srgbClr val="000000"/>
            </a:solidFill>
            <a:miter lim="400000"/>
          </a:ln>
        </p:spPr>
        <p:txBody>
          <a:bodyPr lIns="50800" tIns="50800" rIns="50800" bIns="50800" anchor="ctr"/>
          <a:lstStyle/>
          <a:p>
            <a:pPr algn="ctr"/>
            <a:endParaRPr/>
          </a:p>
        </p:txBody>
      </p:sp>
      <p:sp>
        <p:nvSpPr>
          <p:cNvPr id="825" name="Rectangle"/>
          <p:cNvSpPr/>
          <p:nvPr/>
        </p:nvSpPr>
        <p:spPr>
          <a:xfrm>
            <a:off x="909935"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826" name="Line"/>
          <p:cNvSpPr/>
          <p:nvPr/>
        </p:nvSpPr>
        <p:spPr>
          <a:xfrm>
            <a:off x="16263442" y="935335"/>
            <a:ext cx="7213601" cy="1"/>
          </a:xfrm>
          <a:prstGeom prst="line">
            <a:avLst/>
          </a:prstGeom>
          <a:ln w="25400">
            <a:solidFill>
              <a:srgbClr val="000000"/>
            </a:solidFill>
            <a:miter lim="400000"/>
          </a:ln>
        </p:spPr>
        <p:txBody>
          <a:bodyPr lIns="50800" tIns="50800" rIns="50800" bIns="50800" anchor="ctr"/>
          <a:lstStyle/>
          <a:p>
            <a:pPr algn="ctr"/>
            <a:endParaRPr/>
          </a:p>
        </p:txBody>
      </p:sp>
      <p:sp>
        <p:nvSpPr>
          <p:cNvPr id="827" name="Line"/>
          <p:cNvSpPr/>
          <p:nvPr/>
        </p:nvSpPr>
        <p:spPr>
          <a:xfrm>
            <a:off x="909935" y="4580235"/>
            <a:ext cx="7213600" cy="1"/>
          </a:xfrm>
          <a:prstGeom prst="line">
            <a:avLst/>
          </a:prstGeom>
          <a:ln w="25400">
            <a:solidFill>
              <a:srgbClr val="000000"/>
            </a:solidFill>
            <a:miter lim="400000"/>
          </a:ln>
        </p:spPr>
        <p:txBody>
          <a:bodyPr lIns="50800" tIns="50800" rIns="50800" bIns="50800" anchor="ctr"/>
          <a:lstStyle/>
          <a:p>
            <a:pPr algn="ctr"/>
            <a:endParaRPr/>
          </a:p>
        </p:txBody>
      </p:sp>
      <p:sp>
        <p:nvSpPr>
          <p:cNvPr id="828" name="Rectangle"/>
          <p:cNvSpPr/>
          <p:nvPr/>
        </p:nvSpPr>
        <p:spPr>
          <a:xfrm>
            <a:off x="909935" y="4580235"/>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829" name="Line"/>
          <p:cNvSpPr/>
          <p:nvPr/>
        </p:nvSpPr>
        <p:spPr>
          <a:xfrm>
            <a:off x="8585200" y="4580235"/>
            <a:ext cx="7213599" cy="1"/>
          </a:xfrm>
          <a:prstGeom prst="line">
            <a:avLst/>
          </a:prstGeom>
          <a:ln w="25400">
            <a:solidFill>
              <a:srgbClr val="000000"/>
            </a:solidFill>
            <a:miter lim="400000"/>
          </a:ln>
        </p:spPr>
        <p:txBody>
          <a:bodyPr lIns="50800" tIns="50800" rIns="50800" bIns="50800" anchor="ctr"/>
          <a:lstStyle/>
          <a:p>
            <a:pPr algn="ctr"/>
            <a:endParaRPr/>
          </a:p>
        </p:txBody>
      </p:sp>
      <p:sp>
        <p:nvSpPr>
          <p:cNvPr id="830" name="Rectangle"/>
          <p:cNvSpPr/>
          <p:nvPr/>
        </p:nvSpPr>
        <p:spPr>
          <a:xfrm>
            <a:off x="8586689" y="4580235"/>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831" name="Line"/>
          <p:cNvSpPr/>
          <p:nvPr/>
        </p:nvSpPr>
        <p:spPr>
          <a:xfrm>
            <a:off x="16263444" y="4580235"/>
            <a:ext cx="7213599" cy="1"/>
          </a:xfrm>
          <a:prstGeom prst="line">
            <a:avLst/>
          </a:prstGeom>
          <a:ln w="25400">
            <a:solidFill>
              <a:srgbClr val="000000"/>
            </a:solidFill>
            <a:miter lim="400000"/>
          </a:ln>
        </p:spPr>
        <p:txBody>
          <a:bodyPr lIns="50800" tIns="50800" rIns="50800" bIns="50800" anchor="ctr"/>
          <a:lstStyle/>
          <a:p>
            <a:pPr algn="ctr"/>
            <a:endParaRPr/>
          </a:p>
        </p:txBody>
      </p:sp>
      <p:sp>
        <p:nvSpPr>
          <p:cNvPr id="832" name="Rectangle"/>
          <p:cNvSpPr/>
          <p:nvPr/>
        </p:nvSpPr>
        <p:spPr>
          <a:xfrm>
            <a:off x="16263444" y="4580235"/>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833" name="Line"/>
          <p:cNvSpPr/>
          <p:nvPr/>
        </p:nvSpPr>
        <p:spPr>
          <a:xfrm>
            <a:off x="906957" y="8693150"/>
            <a:ext cx="7213600" cy="0"/>
          </a:xfrm>
          <a:prstGeom prst="line">
            <a:avLst/>
          </a:prstGeom>
          <a:ln w="25400">
            <a:solidFill>
              <a:srgbClr val="000000"/>
            </a:solidFill>
            <a:miter lim="400000"/>
          </a:ln>
        </p:spPr>
        <p:txBody>
          <a:bodyPr lIns="50800" tIns="50800" rIns="50800" bIns="50800" anchor="ctr"/>
          <a:lstStyle/>
          <a:p>
            <a:pPr algn="ctr"/>
            <a:endParaRPr/>
          </a:p>
        </p:txBody>
      </p:sp>
      <p:sp>
        <p:nvSpPr>
          <p:cNvPr id="834" name="Rectangle"/>
          <p:cNvSpPr/>
          <p:nvPr/>
        </p:nvSpPr>
        <p:spPr>
          <a:xfrm>
            <a:off x="906957" y="8693150"/>
            <a:ext cx="3378201" cy="123329"/>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835" name="Line"/>
          <p:cNvSpPr/>
          <p:nvPr/>
        </p:nvSpPr>
        <p:spPr>
          <a:xfrm>
            <a:off x="8582222" y="8693150"/>
            <a:ext cx="7213599" cy="0"/>
          </a:xfrm>
          <a:prstGeom prst="line">
            <a:avLst/>
          </a:prstGeom>
          <a:ln w="25400">
            <a:solidFill>
              <a:srgbClr val="000000"/>
            </a:solidFill>
            <a:miter lim="400000"/>
          </a:ln>
        </p:spPr>
        <p:txBody>
          <a:bodyPr lIns="50800" tIns="50800" rIns="50800" bIns="50800" anchor="ctr"/>
          <a:lstStyle/>
          <a:p>
            <a:pPr algn="ctr"/>
            <a:endParaRPr/>
          </a:p>
        </p:txBody>
      </p:sp>
      <p:sp>
        <p:nvSpPr>
          <p:cNvPr id="836" name="Rectangle"/>
          <p:cNvSpPr/>
          <p:nvPr/>
        </p:nvSpPr>
        <p:spPr>
          <a:xfrm>
            <a:off x="8583711" y="8693150"/>
            <a:ext cx="3378201" cy="123329"/>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837" name="Line"/>
          <p:cNvSpPr/>
          <p:nvPr/>
        </p:nvSpPr>
        <p:spPr>
          <a:xfrm>
            <a:off x="16260466" y="8693150"/>
            <a:ext cx="7213599" cy="0"/>
          </a:xfrm>
          <a:prstGeom prst="line">
            <a:avLst/>
          </a:prstGeom>
          <a:ln w="25400">
            <a:solidFill>
              <a:srgbClr val="000000"/>
            </a:solidFill>
            <a:miter lim="400000"/>
          </a:ln>
        </p:spPr>
        <p:txBody>
          <a:bodyPr lIns="50800" tIns="50800" rIns="50800" bIns="50800" anchor="ctr"/>
          <a:lstStyle/>
          <a:p>
            <a:pPr algn="ctr"/>
            <a:endParaRPr/>
          </a:p>
        </p:txBody>
      </p:sp>
      <p:sp>
        <p:nvSpPr>
          <p:cNvPr id="838" name="Rectangle"/>
          <p:cNvSpPr/>
          <p:nvPr/>
        </p:nvSpPr>
        <p:spPr>
          <a:xfrm>
            <a:off x="16260466" y="8693150"/>
            <a:ext cx="3378201" cy="123329"/>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839" name="Unique Visitors"/>
          <p:cNvSpPr txBox="1">
            <a:spLocks noGrp="1"/>
          </p:cNvSpPr>
          <p:nvPr>
            <p:ph type="body" sz="quarter" idx="27"/>
          </p:nvPr>
        </p:nvSpPr>
        <p:spPr>
          <a:xfrm>
            <a:off x="909935" y="6534431"/>
            <a:ext cx="6303665" cy="647139"/>
          </a:xfrm>
          <a:prstGeom prst="rect">
            <a:avLst/>
          </a:prstGeom>
        </p:spPr>
        <p:txBody>
          <a:bodyPr>
            <a:spAutoFit/>
          </a:bodyPr>
          <a:lstStyle>
            <a:lvl1pPr marL="0" indent="0">
              <a:lnSpc>
                <a:spcPct val="100000"/>
              </a:lnSpc>
              <a:spcBef>
                <a:spcPts val="0"/>
              </a:spcBef>
              <a:buClrTx/>
              <a:buSzTx/>
              <a:buNone/>
              <a:defRPr b="1">
                <a:solidFill>
                  <a:srgbClr val="A6AAA9"/>
                </a:solidFill>
                <a:latin typeface="+mn-lt"/>
                <a:ea typeface="+mn-ea"/>
                <a:cs typeface="+mn-cs"/>
                <a:sym typeface="Helvetica Neue"/>
              </a:defRPr>
            </a:lvl1pPr>
          </a:lstStyle>
          <a:p>
            <a:r>
              <a:t>Unique Visitors</a:t>
            </a:r>
          </a:p>
        </p:txBody>
      </p:sp>
      <p:sp>
        <p:nvSpPr>
          <p:cNvPr id="840" name="New Relationships"/>
          <p:cNvSpPr txBox="1">
            <a:spLocks noGrp="1"/>
          </p:cNvSpPr>
          <p:nvPr>
            <p:ph type="body" sz="quarter" idx="28"/>
          </p:nvPr>
        </p:nvSpPr>
        <p:spPr>
          <a:xfrm>
            <a:off x="8581828" y="6534431"/>
            <a:ext cx="6303666" cy="647139"/>
          </a:xfrm>
          <a:prstGeom prst="rect">
            <a:avLst/>
          </a:prstGeom>
        </p:spPr>
        <p:txBody>
          <a:bodyPr>
            <a:spAutoFit/>
          </a:bodyPr>
          <a:lstStyle>
            <a:lvl1pPr marL="0" indent="0">
              <a:lnSpc>
                <a:spcPct val="100000"/>
              </a:lnSpc>
              <a:spcBef>
                <a:spcPts val="0"/>
              </a:spcBef>
              <a:buClrTx/>
              <a:buSzTx/>
              <a:buNone/>
              <a:defRPr b="1">
                <a:solidFill>
                  <a:srgbClr val="A6AAA9"/>
                </a:solidFill>
                <a:latin typeface="+mn-lt"/>
                <a:ea typeface="+mn-ea"/>
                <a:cs typeface="+mn-cs"/>
                <a:sym typeface="Helvetica Neue"/>
              </a:defRPr>
            </a:lvl1pPr>
          </a:lstStyle>
          <a:p>
            <a:r>
              <a:t>New Relationships</a:t>
            </a:r>
          </a:p>
        </p:txBody>
      </p:sp>
      <p:sp>
        <p:nvSpPr>
          <p:cNvPr id="841" name="New Customers"/>
          <p:cNvSpPr txBox="1">
            <a:spLocks noGrp="1"/>
          </p:cNvSpPr>
          <p:nvPr>
            <p:ph type="body" sz="quarter" idx="29"/>
          </p:nvPr>
        </p:nvSpPr>
        <p:spPr>
          <a:xfrm>
            <a:off x="16266421" y="6534431"/>
            <a:ext cx="6303665" cy="647139"/>
          </a:xfrm>
          <a:prstGeom prst="rect">
            <a:avLst/>
          </a:prstGeom>
        </p:spPr>
        <p:txBody>
          <a:bodyPr>
            <a:spAutoFit/>
          </a:bodyPr>
          <a:lstStyle>
            <a:lvl1pPr marL="0" indent="0">
              <a:lnSpc>
                <a:spcPct val="100000"/>
              </a:lnSpc>
              <a:spcBef>
                <a:spcPts val="0"/>
              </a:spcBef>
              <a:buClrTx/>
              <a:buSzTx/>
              <a:buNone/>
              <a:defRPr b="1">
                <a:solidFill>
                  <a:srgbClr val="A6AAA9"/>
                </a:solidFill>
                <a:latin typeface="+mn-lt"/>
                <a:ea typeface="+mn-ea"/>
                <a:cs typeface="+mn-cs"/>
                <a:sym typeface="Helvetica Neue"/>
              </a:defRPr>
            </a:lvl1pPr>
          </a:lstStyle>
          <a:p>
            <a:r>
              <a:t>New Customers</a:t>
            </a:r>
          </a:p>
        </p:txBody>
      </p:sp>
      <p:sp>
        <p:nvSpPr>
          <p:cNvPr id="842" name="Total Transactions"/>
          <p:cNvSpPr txBox="1">
            <a:spLocks noGrp="1"/>
          </p:cNvSpPr>
          <p:nvPr>
            <p:ph type="body" sz="quarter" idx="30"/>
          </p:nvPr>
        </p:nvSpPr>
        <p:spPr>
          <a:xfrm>
            <a:off x="912913" y="10660046"/>
            <a:ext cx="6303665" cy="647139"/>
          </a:xfrm>
          <a:prstGeom prst="rect">
            <a:avLst/>
          </a:prstGeom>
        </p:spPr>
        <p:txBody>
          <a:bodyPr>
            <a:spAutoFit/>
          </a:bodyPr>
          <a:lstStyle>
            <a:lvl1pPr marL="0" indent="0">
              <a:lnSpc>
                <a:spcPct val="100000"/>
              </a:lnSpc>
              <a:spcBef>
                <a:spcPts val="0"/>
              </a:spcBef>
              <a:buClrTx/>
              <a:buSzTx/>
              <a:buNone/>
              <a:defRPr b="1">
                <a:solidFill>
                  <a:srgbClr val="A6AAA9"/>
                </a:solidFill>
                <a:latin typeface="+mn-lt"/>
                <a:ea typeface="+mn-ea"/>
                <a:cs typeface="+mn-cs"/>
                <a:sym typeface="Helvetica Neue"/>
              </a:defRPr>
            </a:lvl1pPr>
          </a:lstStyle>
          <a:p>
            <a:r>
              <a:t>Total Transactions</a:t>
            </a:r>
          </a:p>
        </p:txBody>
      </p:sp>
      <p:sp>
        <p:nvSpPr>
          <p:cNvPr id="843" name="Hours Saved"/>
          <p:cNvSpPr txBox="1">
            <a:spLocks noGrp="1"/>
          </p:cNvSpPr>
          <p:nvPr>
            <p:ph type="body" sz="quarter" idx="31"/>
          </p:nvPr>
        </p:nvSpPr>
        <p:spPr>
          <a:xfrm>
            <a:off x="8584807" y="10660046"/>
            <a:ext cx="6303665" cy="647139"/>
          </a:xfrm>
          <a:prstGeom prst="rect">
            <a:avLst/>
          </a:prstGeom>
        </p:spPr>
        <p:txBody>
          <a:bodyPr>
            <a:spAutoFit/>
          </a:bodyPr>
          <a:lstStyle>
            <a:lvl1pPr marL="0" indent="0">
              <a:lnSpc>
                <a:spcPct val="100000"/>
              </a:lnSpc>
              <a:spcBef>
                <a:spcPts val="0"/>
              </a:spcBef>
              <a:buClrTx/>
              <a:buSzTx/>
              <a:buNone/>
              <a:defRPr b="1">
                <a:solidFill>
                  <a:srgbClr val="A6AAA9"/>
                </a:solidFill>
                <a:latin typeface="+mn-lt"/>
                <a:ea typeface="+mn-ea"/>
                <a:cs typeface="+mn-cs"/>
                <a:sym typeface="Helvetica Neue"/>
              </a:defRPr>
            </a:lvl1pPr>
          </a:lstStyle>
          <a:p>
            <a:r>
              <a:t>Hours Saved</a:t>
            </a:r>
          </a:p>
        </p:txBody>
      </p:sp>
      <p:sp>
        <p:nvSpPr>
          <p:cNvPr id="844" name="Retention Rate"/>
          <p:cNvSpPr txBox="1">
            <a:spLocks noGrp="1"/>
          </p:cNvSpPr>
          <p:nvPr>
            <p:ph type="body" sz="quarter" idx="32"/>
          </p:nvPr>
        </p:nvSpPr>
        <p:spPr>
          <a:xfrm>
            <a:off x="16269399" y="10660046"/>
            <a:ext cx="6303666" cy="647139"/>
          </a:xfrm>
          <a:prstGeom prst="rect">
            <a:avLst/>
          </a:prstGeom>
        </p:spPr>
        <p:txBody>
          <a:bodyPr>
            <a:spAutoFit/>
          </a:bodyPr>
          <a:lstStyle>
            <a:lvl1pPr marL="0" indent="0">
              <a:lnSpc>
                <a:spcPct val="100000"/>
              </a:lnSpc>
              <a:spcBef>
                <a:spcPts val="0"/>
              </a:spcBef>
              <a:buClrTx/>
              <a:buSzTx/>
              <a:buNone/>
              <a:defRPr b="1">
                <a:solidFill>
                  <a:srgbClr val="A6AAA9"/>
                </a:solidFill>
                <a:latin typeface="+mn-lt"/>
                <a:ea typeface="+mn-ea"/>
                <a:cs typeface="+mn-cs"/>
                <a:sym typeface="Helvetica Neue"/>
              </a:defRPr>
            </a:lvl1pPr>
          </a:lstStyle>
          <a:p>
            <a:r>
              <a:t>Retention Rate</a:t>
            </a:r>
          </a:p>
        </p:txBody>
      </p:sp>
      <p:sp>
        <p:nvSpPr>
          <p:cNvPr id="845" name="Line"/>
          <p:cNvSpPr/>
          <p:nvPr/>
        </p:nvSpPr>
        <p:spPr>
          <a:xfrm>
            <a:off x="909935" y="12815589"/>
            <a:ext cx="14896308" cy="1"/>
          </a:xfrm>
          <a:prstGeom prst="line">
            <a:avLst/>
          </a:prstGeom>
          <a:ln w="19050">
            <a:solidFill>
              <a:srgbClr val="000000"/>
            </a:solidFill>
            <a:miter lim="400000"/>
          </a:ln>
        </p:spPr>
        <p:txBody>
          <a:bodyPr lIns="50800" tIns="50800" rIns="50800" bIns="50800" anchor="ctr"/>
          <a:lstStyle/>
          <a:p>
            <a:pPr algn="ctr"/>
            <a:endParaRPr/>
          </a:p>
        </p:txBody>
      </p:sp>
      <p:sp>
        <p:nvSpPr>
          <p:cNvPr id="846" name="Line"/>
          <p:cNvSpPr/>
          <p:nvPr/>
        </p:nvSpPr>
        <p:spPr>
          <a:xfrm>
            <a:off x="16263442" y="12815589"/>
            <a:ext cx="7213601" cy="1"/>
          </a:xfrm>
          <a:prstGeom prst="line">
            <a:avLst/>
          </a:prstGeom>
          <a:ln w="19050">
            <a:solidFill>
              <a:srgbClr val="000000"/>
            </a:solidFill>
            <a:miter lim="400000"/>
          </a:ln>
        </p:spPr>
        <p:txBody>
          <a:bodyPr lIns="50800" tIns="50800" rIns="50800" bIns="50800" anchor="ctr"/>
          <a:lstStyle/>
          <a:p>
            <a:pPr algn="ctr"/>
            <a:endParaRPr/>
          </a:p>
        </p:txBody>
      </p:sp>
      <p:sp>
        <p:nvSpPr>
          <p:cNvPr id="847"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3 Photo Column">
    <p:spTree>
      <p:nvGrpSpPr>
        <p:cNvPr id="1" name=""/>
        <p:cNvGrpSpPr/>
        <p:nvPr/>
      </p:nvGrpSpPr>
      <p:grpSpPr>
        <a:xfrm>
          <a:off x="0" y="0"/>
          <a:ext cx="0" cy="0"/>
          <a:chOff x="0" y="0"/>
          <a:chExt cx="0" cy="0"/>
        </a:xfrm>
      </p:grpSpPr>
      <p:sp>
        <p:nvSpPr>
          <p:cNvPr id="854" name="Image"/>
          <p:cNvSpPr>
            <a:spLocks noGrp="1"/>
          </p:cNvSpPr>
          <p:nvPr>
            <p:ph type="pic" sz="quarter" idx="21"/>
          </p:nvPr>
        </p:nvSpPr>
        <p:spPr>
          <a:xfrm>
            <a:off x="909935" y="594152"/>
            <a:ext cx="7218872" cy="4060615"/>
          </a:xfrm>
          <a:prstGeom prst="rect">
            <a:avLst/>
          </a:prstGeom>
        </p:spPr>
        <p:txBody>
          <a:bodyPr lIns="91439" tIns="45719" rIns="91439" bIns="45719">
            <a:noAutofit/>
          </a:bodyPr>
          <a:lstStyle/>
          <a:p>
            <a:endParaRPr/>
          </a:p>
        </p:txBody>
      </p:sp>
      <p:sp>
        <p:nvSpPr>
          <p:cNvPr id="855" name="Rectangle"/>
          <p:cNvSpPr/>
          <p:nvPr/>
        </p:nvSpPr>
        <p:spPr>
          <a:xfrm>
            <a:off x="909935" y="918964"/>
            <a:ext cx="337820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856" name="Line"/>
          <p:cNvSpPr/>
          <p:nvPr/>
        </p:nvSpPr>
        <p:spPr>
          <a:xfrm>
            <a:off x="909935" y="4580235"/>
            <a:ext cx="7218759" cy="1"/>
          </a:xfrm>
          <a:prstGeom prst="line">
            <a:avLst/>
          </a:prstGeom>
          <a:ln w="25400">
            <a:solidFill>
              <a:srgbClr val="000000"/>
            </a:solidFill>
            <a:miter lim="400000"/>
          </a:ln>
        </p:spPr>
        <p:txBody>
          <a:bodyPr lIns="50800" tIns="50800" rIns="50800" bIns="50800" anchor="ctr"/>
          <a:lstStyle/>
          <a:p>
            <a:pPr algn="ctr"/>
            <a:endParaRPr/>
          </a:p>
        </p:txBody>
      </p:sp>
      <p:sp>
        <p:nvSpPr>
          <p:cNvPr id="857" name="Rectangle"/>
          <p:cNvSpPr/>
          <p:nvPr/>
        </p:nvSpPr>
        <p:spPr>
          <a:xfrm>
            <a:off x="909935" y="4580235"/>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858" name="Heading A"/>
          <p:cNvSpPr txBox="1">
            <a:spLocks noGrp="1"/>
          </p:cNvSpPr>
          <p:nvPr>
            <p:ph type="body" sz="quarter" idx="22"/>
          </p:nvPr>
        </p:nvSpPr>
        <p:spPr>
          <a:xfrm>
            <a:off x="909935" y="4796135"/>
            <a:ext cx="6756401" cy="733828"/>
          </a:xfrm>
          <a:prstGeom prst="rect">
            <a:avLst/>
          </a:prstGeom>
        </p:spPr>
        <p:txBody>
          <a:bodyPr>
            <a:spAutoFit/>
          </a:bodyPr>
          <a:lstStyle>
            <a:lvl1pPr marL="0" indent="0">
              <a:lnSpc>
                <a:spcPct val="100000"/>
              </a:lnSpc>
              <a:spcBef>
                <a:spcPts val="0"/>
              </a:spcBef>
              <a:buClrTx/>
              <a:buSzTx/>
              <a:buNone/>
              <a:defRPr sz="4200" b="1">
                <a:solidFill>
                  <a:srgbClr val="000000"/>
                </a:solidFill>
                <a:latin typeface="+mn-lt"/>
                <a:ea typeface="+mn-ea"/>
                <a:cs typeface="+mn-cs"/>
                <a:sym typeface="Helvetica Neue"/>
              </a:defRPr>
            </a:lvl1pPr>
          </a:lstStyle>
          <a:p>
            <a:r>
              <a:t>Heading A</a:t>
            </a:r>
          </a:p>
        </p:txBody>
      </p:sp>
      <p:sp>
        <p:nvSpPr>
          <p:cNvPr id="859" name="Text A"/>
          <p:cNvSpPr txBox="1">
            <a:spLocks noGrp="1"/>
          </p:cNvSpPr>
          <p:nvPr>
            <p:ph type="body" sz="quarter" idx="23"/>
          </p:nvPr>
        </p:nvSpPr>
        <p:spPr>
          <a:xfrm>
            <a:off x="909935" y="6177662"/>
            <a:ext cx="6756401" cy="523086"/>
          </a:xfrm>
          <a:prstGeom prst="rect">
            <a:avLst/>
          </a:prstGeom>
        </p:spPr>
        <p:txBody>
          <a:bodyPr>
            <a:spAutoFit/>
          </a:bodyPr>
          <a:lstStyle>
            <a:lvl1pPr marL="0" indent="0">
              <a:lnSpc>
                <a:spcPct val="100000"/>
              </a:lnSpc>
              <a:spcBef>
                <a:spcPts val="2400"/>
              </a:spcBef>
              <a:buClrTx/>
              <a:buSzTx/>
              <a:buNone/>
              <a:defRPr sz="2800">
                <a:solidFill>
                  <a:srgbClr val="000000"/>
                </a:solidFill>
              </a:defRPr>
            </a:lvl1pPr>
          </a:lstStyle>
          <a:p>
            <a:r>
              <a:t>Text A</a:t>
            </a:r>
          </a:p>
        </p:txBody>
      </p:sp>
      <p:sp>
        <p:nvSpPr>
          <p:cNvPr id="860" name="Image"/>
          <p:cNvSpPr>
            <a:spLocks noGrp="1"/>
          </p:cNvSpPr>
          <p:nvPr>
            <p:ph type="pic" sz="quarter" idx="24"/>
          </p:nvPr>
        </p:nvSpPr>
        <p:spPr>
          <a:xfrm>
            <a:off x="8582620" y="594151"/>
            <a:ext cx="7218872" cy="4060616"/>
          </a:xfrm>
          <a:prstGeom prst="rect">
            <a:avLst/>
          </a:prstGeom>
        </p:spPr>
        <p:txBody>
          <a:bodyPr lIns="91439" tIns="45719" rIns="91439" bIns="45719">
            <a:noAutofit/>
          </a:bodyPr>
          <a:lstStyle/>
          <a:p>
            <a:endParaRPr/>
          </a:p>
        </p:txBody>
      </p:sp>
      <p:sp>
        <p:nvSpPr>
          <p:cNvPr id="861" name="Rectangle"/>
          <p:cNvSpPr/>
          <p:nvPr/>
        </p:nvSpPr>
        <p:spPr>
          <a:xfrm>
            <a:off x="8582620" y="918963"/>
            <a:ext cx="337820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862" name="Line"/>
          <p:cNvSpPr/>
          <p:nvPr/>
        </p:nvSpPr>
        <p:spPr>
          <a:xfrm>
            <a:off x="8582620" y="4580235"/>
            <a:ext cx="7218759" cy="1"/>
          </a:xfrm>
          <a:prstGeom prst="line">
            <a:avLst/>
          </a:prstGeom>
          <a:ln w="25400">
            <a:solidFill>
              <a:srgbClr val="000000"/>
            </a:solidFill>
            <a:miter lim="400000"/>
          </a:ln>
        </p:spPr>
        <p:txBody>
          <a:bodyPr lIns="50800" tIns="50800" rIns="50800" bIns="50800" anchor="ctr"/>
          <a:lstStyle/>
          <a:p>
            <a:pPr algn="ctr"/>
            <a:endParaRPr/>
          </a:p>
        </p:txBody>
      </p:sp>
      <p:sp>
        <p:nvSpPr>
          <p:cNvPr id="863" name="Rectangle"/>
          <p:cNvSpPr/>
          <p:nvPr/>
        </p:nvSpPr>
        <p:spPr>
          <a:xfrm>
            <a:off x="8582620" y="4580235"/>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864" name="Heading B"/>
          <p:cNvSpPr txBox="1">
            <a:spLocks noGrp="1"/>
          </p:cNvSpPr>
          <p:nvPr>
            <p:ph type="body" sz="quarter" idx="25"/>
          </p:nvPr>
        </p:nvSpPr>
        <p:spPr>
          <a:xfrm>
            <a:off x="8582620" y="4796135"/>
            <a:ext cx="6756401" cy="733828"/>
          </a:xfrm>
          <a:prstGeom prst="rect">
            <a:avLst/>
          </a:prstGeom>
        </p:spPr>
        <p:txBody>
          <a:bodyPr>
            <a:spAutoFit/>
          </a:bodyPr>
          <a:lstStyle>
            <a:lvl1pPr marL="0" indent="0">
              <a:lnSpc>
                <a:spcPct val="100000"/>
              </a:lnSpc>
              <a:spcBef>
                <a:spcPts val="0"/>
              </a:spcBef>
              <a:buClrTx/>
              <a:buSzTx/>
              <a:buNone/>
              <a:defRPr sz="4200" b="1">
                <a:solidFill>
                  <a:srgbClr val="000000"/>
                </a:solidFill>
                <a:latin typeface="+mn-lt"/>
                <a:ea typeface="+mn-ea"/>
                <a:cs typeface="+mn-cs"/>
                <a:sym typeface="Helvetica Neue"/>
              </a:defRPr>
            </a:lvl1pPr>
          </a:lstStyle>
          <a:p>
            <a:r>
              <a:t>Heading B</a:t>
            </a:r>
          </a:p>
        </p:txBody>
      </p:sp>
      <p:sp>
        <p:nvSpPr>
          <p:cNvPr id="865" name="Text B"/>
          <p:cNvSpPr txBox="1">
            <a:spLocks noGrp="1"/>
          </p:cNvSpPr>
          <p:nvPr>
            <p:ph type="body" sz="quarter" idx="26"/>
          </p:nvPr>
        </p:nvSpPr>
        <p:spPr>
          <a:xfrm>
            <a:off x="8582620" y="6177662"/>
            <a:ext cx="6756401" cy="523086"/>
          </a:xfrm>
          <a:prstGeom prst="rect">
            <a:avLst/>
          </a:prstGeom>
        </p:spPr>
        <p:txBody>
          <a:bodyPr>
            <a:spAutoFit/>
          </a:bodyPr>
          <a:lstStyle>
            <a:lvl1pPr marL="0" indent="0">
              <a:lnSpc>
                <a:spcPct val="100000"/>
              </a:lnSpc>
              <a:spcBef>
                <a:spcPts val="2400"/>
              </a:spcBef>
              <a:buClrTx/>
              <a:buSzTx/>
              <a:buNone/>
              <a:defRPr sz="2800">
                <a:solidFill>
                  <a:srgbClr val="000000"/>
                </a:solidFill>
              </a:defRPr>
            </a:lvl1pPr>
          </a:lstStyle>
          <a:p>
            <a:r>
              <a:t>Text B</a:t>
            </a:r>
          </a:p>
        </p:txBody>
      </p:sp>
      <p:sp>
        <p:nvSpPr>
          <p:cNvPr id="866" name="Image"/>
          <p:cNvSpPr>
            <a:spLocks noGrp="1"/>
          </p:cNvSpPr>
          <p:nvPr>
            <p:ph type="pic" sz="quarter" idx="27"/>
          </p:nvPr>
        </p:nvSpPr>
        <p:spPr>
          <a:xfrm>
            <a:off x="16255305" y="594151"/>
            <a:ext cx="7218872" cy="4060616"/>
          </a:xfrm>
          <a:prstGeom prst="rect">
            <a:avLst/>
          </a:prstGeom>
        </p:spPr>
        <p:txBody>
          <a:bodyPr lIns="91439" tIns="45719" rIns="91439" bIns="45719">
            <a:noAutofit/>
          </a:bodyPr>
          <a:lstStyle/>
          <a:p>
            <a:endParaRPr/>
          </a:p>
        </p:txBody>
      </p:sp>
      <p:sp>
        <p:nvSpPr>
          <p:cNvPr id="867" name="Rectangle"/>
          <p:cNvSpPr/>
          <p:nvPr/>
        </p:nvSpPr>
        <p:spPr>
          <a:xfrm>
            <a:off x="16255305" y="918963"/>
            <a:ext cx="337820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868" name="Line"/>
          <p:cNvSpPr/>
          <p:nvPr/>
        </p:nvSpPr>
        <p:spPr>
          <a:xfrm>
            <a:off x="16255305" y="4580235"/>
            <a:ext cx="7218759" cy="1"/>
          </a:xfrm>
          <a:prstGeom prst="line">
            <a:avLst/>
          </a:prstGeom>
          <a:ln w="25400">
            <a:solidFill>
              <a:srgbClr val="000000"/>
            </a:solidFill>
            <a:miter lim="400000"/>
          </a:ln>
        </p:spPr>
        <p:txBody>
          <a:bodyPr lIns="50800" tIns="50800" rIns="50800" bIns="50800" anchor="ctr"/>
          <a:lstStyle/>
          <a:p>
            <a:pPr algn="ctr"/>
            <a:endParaRPr/>
          </a:p>
        </p:txBody>
      </p:sp>
      <p:sp>
        <p:nvSpPr>
          <p:cNvPr id="869" name="Rectangle"/>
          <p:cNvSpPr/>
          <p:nvPr/>
        </p:nvSpPr>
        <p:spPr>
          <a:xfrm>
            <a:off x="16255305" y="4580235"/>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870" name="Heading C"/>
          <p:cNvSpPr txBox="1">
            <a:spLocks noGrp="1"/>
          </p:cNvSpPr>
          <p:nvPr>
            <p:ph type="body" sz="quarter" idx="28"/>
          </p:nvPr>
        </p:nvSpPr>
        <p:spPr>
          <a:xfrm>
            <a:off x="16255305" y="4796135"/>
            <a:ext cx="6756401" cy="733828"/>
          </a:xfrm>
          <a:prstGeom prst="rect">
            <a:avLst/>
          </a:prstGeom>
        </p:spPr>
        <p:txBody>
          <a:bodyPr>
            <a:spAutoFit/>
          </a:bodyPr>
          <a:lstStyle>
            <a:lvl1pPr marL="0" indent="0">
              <a:lnSpc>
                <a:spcPct val="100000"/>
              </a:lnSpc>
              <a:spcBef>
                <a:spcPts val="0"/>
              </a:spcBef>
              <a:buClrTx/>
              <a:buSzTx/>
              <a:buNone/>
              <a:defRPr sz="4200" b="1">
                <a:solidFill>
                  <a:srgbClr val="000000"/>
                </a:solidFill>
                <a:latin typeface="+mn-lt"/>
                <a:ea typeface="+mn-ea"/>
                <a:cs typeface="+mn-cs"/>
                <a:sym typeface="Helvetica Neue"/>
              </a:defRPr>
            </a:lvl1pPr>
          </a:lstStyle>
          <a:p>
            <a:r>
              <a:t>Heading C</a:t>
            </a:r>
          </a:p>
        </p:txBody>
      </p:sp>
      <p:sp>
        <p:nvSpPr>
          <p:cNvPr id="871" name="Text C"/>
          <p:cNvSpPr txBox="1">
            <a:spLocks noGrp="1"/>
          </p:cNvSpPr>
          <p:nvPr>
            <p:ph type="body" sz="quarter" idx="29"/>
          </p:nvPr>
        </p:nvSpPr>
        <p:spPr>
          <a:xfrm>
            <a:off x="16255305" y="6177662"/>
            <a:ext cx="6756401" cy="523086"/>
          </a:xfrm>
          <a:prstGeom prst="rect">
            <a:avLst/>
          </a:prstGeom>
        </p:spPr>
        <p:txBody>
          <a:bodyPr>
            <a:spAutoFit/>
          </a:bodyPr>
          <a:lstStyle>
            <a:lvl1pPr marL="0" indent="0">
              <a:lnSpc>
                <a:spcPct val="100000"/>
              </a:lnSpc>
              <a:spcBef>
                <a:spcPts val="2400"/>
              </a:spcBef>
              <a:buClrTx/>
              <a:buSzTx/>
              <a:buNone/>
              <a:defRPr sz="2800">
                <a:solidFill>
                  <a:srgbClr val="000000"/>
                </a:solidFill>
              </a:defRPr>
            </a:lvl1pPr>
          </a:lstStyle>
          <a:p>
            <a:r>
              <a:t>Text C</a:t>
            </a:r>
          </a:p>
        </p:txBody>
      </p:sp>
      <p:sp>
        <p:nvSpPr>
          <p:cNvPr id="872" name="Line"/>
          <p:cNvSpPr/>
          <p:nvPr/>
        </p:nvSpPr>
        <p:spPr>
          <a:xfrm>
            <a:off x="909935" y="12815589"/>
            <a:ext cx="22564131" cy="1"/>
          </a:xfrm>
          <a:prstGeom prst="line">
            <a:avLst/>
          </a:prstGeom>
          <a:ln w="19050">
            <a:solidFill>
              <a:srgbClr val="000000"/>
            </a:solidFill>
            <a:miter lim="400000"/>
          </a:ln>
        </p:spPr>
        <p:txBody>
          <a:bodyPr lIns="50800" tIns="50800" rIns="50800" bIns="50800" anchor="ctr"/>
          <a:lstStyle/>
          <a:p>
            <a:pPr algn="ctr"/>
            <a:endParaRPr/>
          </a:p>
        </p:txBody>
      </p:sp>
      <p:sp>
        <p:nvSpPr>
          <p:cNvPr id="873"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3 Tall Photo Column">
    <p:spTree>
      <p:nvGrpSpPr>
        <p:cNvPr id="1" name=""/>
        <p:cNvGrpSpPr/>
        <p:nvPr/>
      </p:nvGrpSpPr>
      <p:grpSpPr>
        <a:xfrm>
          <a:off x="0" y="0"/>
          <a:ext cx="0" cy="0"/>
          <a:chOff x="0" y="0"/>
          <a:chExt cx="0" cy="0"/>
        </a:xfrm>
      </p:grpSpPr>
      <p:sp>
        <p:nvSpPr>
          <p:cNvPr id="880" name="Image"/>
          <p:cNvSpPr>
            <a:spLocks noGrp="1"/>
          </p:cNvSpPr>
          <p:nvPr>
            <p:ph type="pic" sz="half" idx="21"/>
          </p:nvPr>
        </p:nvSpPr>
        <p:spPr>
          <a:xfrm>
            <a:off x="-2184583" y="909935"/>
            <a:ext cx="13407907" cy="7541947"/>
          </a:xfrm>
          <a:prstGeom prst="rect">
            <a:avLst/>
          </a:prstGeom>
        </p:spPr>
        <p:txBody>
          <a:bodyPr lIns="91439" tIns="45719" rIns="91439" bIns="45719">
            <a:noAutofit/>
          </a:bodyPr>
          <a:lstStyle/>
          <a:p>
            <a:endParaRPr/>
          </a:p>
        </p:txBody>
      </p:sp>
      <p:sp>
        <p:nvSpPr>
          <p:cNvPr id="881" name="Rectangle"/>
          <p:cNvSpPr/>
          <p:nvPr/>
        </p:nvSpPr>
        <p:spPr>
          <a:xfrm>
            <a:off x="909935" y="918964"/>
            <a:ext cx="337820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882" name="Line"/>
          <p:cNvSpPr/>
          <p:nvPr/>
        </p:nvSpPr>
        <p:spPr>
          <a:xfrm>
            <a:off x="909935" y="8710513"/>
            <a:ext cx="7213804" cy="1"/>
          </a:xfrm>
          <a:prstGeom prst="line">
            <a:avLst/>
          </a:prstGeom>
          <a:ln w="25400">
            <a:solidFill>
              <a:srgbClr val="000000"/>
            </a:solidFill>
            <a:miter lim="400000"/>
          </a:ln>
        </p:spPr>
        <p:txBody>
          <a:bodyPr lIns="50800" tIns="50800" rIns="50800" bIns="50800" anchor="ctr"/>
          <a:lstStyle/>
          <a:p>
            <a:pPr algn="ctr"/>
            <a:endParaRPr/>
          </a:p>
        </p:txBody>
      </p:sp>
      <p:sp>
        <p:nvSpPr>
          <p:cNvPr id="883" name="Rectangle"/>
          <p:cNvSpPr/>
          <p:nvPr/>
        </p:nvSpPr>
        <p:spPr>
          <a:xfrm>
            <a:off x="909935" y="8710513"/>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884" name="Heading A"/>
          <p:cNvSpPr txBox="1">
            <a:spLocks noGrp="1"/>
          </p:cNvSpPr>
          <p:nvPr>
            <p:ph type="body" sz="quarter" idx="22"/>
          </p:nvPr>
        </p:nvSpPr>
        <p:spPr>
          <a:xfrm>
            <a:off x="909935" y="8926413"/>
            <a:ext cx="6756401" cy="733828"/>
          </a:xfrm>
          <a:prstGeom prst="rect">
            <a:avLst/>
          </a:prstGeom>
        </p:spPr>
        <p:txBody>
          <a:bodyPr>
            <a:spAutoFit/>
          </a:bodyPr>
          <a:lstStyle>
            <a:lvl1pPr marL="0" indent="0">
              <a:lnSpc>
                <a:spcPct val="100000"/>
              </a:lnSpc>
              <a:spcBef>
                <a:spcPts val="0"/>
              </a:spcBef>
              <a:buClrTx/>
              <a:buSzTx/>
              <a:buNone/>
              <a:defRPr sz="4200" b="1">
                <a:solidFill>
                  <a:srgbClr val="000000"/>
                </a:solidFill>
                <a:latin typeface="+mn-lt"/>
                <a:ea typeface="+mn-ea"/>
                <a:cs typeface="+mn-cs"/>
                <a:sym typeface="Helvetica Neue"/>
              </a:defRPr>
            </a:lvl1pPr>
          </a:lstStyle>
          <a:p>
            <a:r>
              <a:t>Heading A</a:t>
            </a:r>
          </a:p>
        </p:txBody>
      </p:sp>
      <p:sp>
        <p:nvSpPr>
          <p:cNvPr id="885" name="Text A"/>
          <p:cNvSpPr txBox="1">
            <a:spLocks noGrp="1"/>
          </p:cNvSpPr>
          <p:nvPr>
            <p:ph type="body" sz="quarter" idx="23"/>
          </p:nvPr>
        </p:nvSpPr>
        <p:spPr>
          <a:xfrm>
            <a:off x="909935" y="10307940"/>
            <a:ext cx="6756401" cy="523086"/>
          </a:xfrm>
          <a:prstGeom prst="rect">
            <a:avLst/>
          </a:prstGeom>
        </p:spPr>
        <p:txBody>
          <a:bodyPr>
            <a:spAutoFit/>
          </a:bodyPr>
          <a:lstStyle>
            <a:lvl1pPr marL="0" indent="0">
              <a:lnSpc>
                <a:spcPct val="100000"/>
              </a:lnSpc>
              <a:spcBef>
                <a:spcPts val="2400"/>
              </a:spcBef>
              <a:buClrTx/>
              <a:buSzTx/>
              <a:buNone/>
              <a:defRPr sz="2800">
                <a:solidFill>
                  <a:srgbClr val="000000"/>
                </a:solidFill>
              </a:defRPr>
            </a:lvl1pPr>
          </a:lstStyle>
          <a:p>
            <a:r>
              <a:t>Text A</a:t>
            </a:r>
          </a:p>
        </p:txBody>
      </p:sp>
      <p:sp>
        <p:nvSpPr>
          <p:cNvPr id="886" name="Image"/>
          <p:cNvSpPr>
            <a:spLocks noGrp="1"/>
          </p:cNvSpPr>
          <p:nvPr>
            <p:ph type="pic" sz="half" idx="24"/>
          </p:nvPr>
        </p:nvSpPr>
        <p:spPr>
          <a:xfrm>
            <a:off x="5492966" y="909935"/>
            <a:ext cx="13407906" cy="7541947"/>
          </a:xfrm>
          <a:prstGeom prst="rect">
            <a:avLst/>
          </a:prstGeom>
        </p:spPr>
        <p:txBody>
          <a:bodyPr lIns="91439" tIns="45719" rIns="91439" bIns="45719">
            <a:noAutofit/>
          </a:bodyPr>
          <a:lstStyle/>
          <a:p>
            <a:endParaRPr/>
          </a:p>
        </p:txBody>
      </p:sp>
      <p:sp>
        <p:nvSpPr>
          <p:cNvPr id="887" name="Rectangle"/>
          <p:cNvSpPr/>
          <p:nvPr/>
        </p:nvSpPr>
        <p:spPr>
          <a:xfrm>
            <a:off x="8587483" y="918964"/>
            <a:ext cx="337820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888" name="Line"/>
          <p:cNvSpPr/>
          <p:nvPr/>
        </p:nvSpPr>
        <p:spPr>
          <a:xfrm>
            <a:off x="8587483" y="8710513"/>
            <a:ext cx="7213804" cy="1"/>
          </a:xfrm>
          <a:prstGeom prst="line">
            <a:avLst/>
          </a:prstGeom>
          <a:ln w="25400">
            <a:solidFill>
              <a:srgbClr val="000000"/>
            </a:solidFill>
            <a:miter lim="400000"/>
          </a:ln>
        </p:spPr>
        <p:txBody>
          <a:bodyPr lIns="50800" tIns="50800" rIns="50800" bIns="50800" anchor="ctr"/>
          <a:lstStyle/>
          <a:p>
            <a:pPr algn="ctr"/>
            <a:endParaRPr/>
          </a:p>
        </p:txBody>
      </p:sp>
      <p:sp>
        <p:nvSpPr>
          <p:cNvPr id="889" name="Rectangle"/>
          <p:cNvSpPr/>
          <p:nvPr/>
        </p:nvSpPr>
        <p:spPr>
          <a:xfrm>
            <a:off x="8587483" y="8710513"/>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890" name="Heading B"/>
          <p:cNvSpPr txBox="1">
            <a:spLocks noGrp="1"/>
          </p:cNvSpPr>
          <p:nvPr>
            <p:ph type="body" sz="quarter" idx="25"/>
          </p:nvPr>
        </p:nvSpPr>
        <p:spPr>
          <a:xfrm>
            <a:off x="8587483" y="8926413"/>
            <a:ext cx="6756401" cy="733828"/>
          </a:xfrm>
          <a:prstGeom prst="rect">
            <a:avLst/>
          </a:prstGeom>
        </p:spPr>
        <p:txBody>
          <a:bodyPr>
            <a:spAutoFit/>
          </a:bodyPr>
          <a:lstStyle>
            <a:lvl1pPr marL="0" indent="0">
              <a:lnSpc>
                <a:spcPct val="100000"/>
              </a:lnSpc>
              <a:spcBef>
                <a:spcPts val="0"/>
              </a:spcBef>
              <a:buClrTx/>
              <a:buSzTx/>
              <a:buNone/>
              <a:defRPr sz="4200" b="1">
                <a:solidFill>
                  <a:srgbClr val="000000"/>
                </a:solidFill>
                <a:latin typeface="+mn-lt"/>
                <a:ea typeface="+mn-ea"/>
                <a:cs typeface="+mn-cs"/>
                <a:sym typeface="Helvetica Neue"/>
              </a:defRPr>
            </a:lvl1pPr>
          </a:lstStyle>
          <a:p>
            <a:r>
              <a:t>Heading B</a:t>
            </a:r>
          </a:p>
        </p:txBody>
      </p:sp>
      <p:sp>
        <p:nvSpPr>
          <p:cNvPr id="891" name="Text B"/>
          <p:cNvSpPr txBox="1">
            <a:spLocks noGrp="1"/>
          </p:cNvSpPr>
          <p:nvPr>
            <p:ph type="body" sz="quarter" idx="26"/>
          </p:nvPr>
        </p:nvSpPr>
        <p:spPr>
          <a:xfrm>
            <a:off x="8587483" y="10307940"/>
            <a:ext cx="6756401" cy="523086"/>
          </a:xfrm>
          <a:prstGeom prst="rect">
            <a:avLst/>
          </a:prstGeom>
        </p:spPr>
        <p:txBody>
          <a:bodyPr>
            <a:spAutoFit/>
          </a:bodyPr>
          <a:lstStyle>
            <a:lvl1pPr marL="0" indent="0">
              <a:lnSpc>
                <a:spcPct val="100000"/>
              </a:lnSpc>
              <a:spcBef>
                <a:spcPts val="2400"/>
              </a:spcBef>
              <a:buClrTx/>
              <a:buSzTx/>
              <a:buNone/>
              <a:defRPr sz="2800">
                <a:solidFill>
                  <a:srgbClr val="000000"/>
                </a:solidFill>
              </a:defRPr>
            </a:lvl1pPr>
          </a:lstStyle>
          <a:p>
            <a:r>
              <a:t>Text B</a:t>
            </a:r>
          </a:p>
        </p:txBody>
      </p:sp>
      <p:sp>
        <p:nvSpPr>
          <p:cNvPr id="892" name="Image"/>
          <p:cNvSpPr>
            <a:spLocks noGrp="1"/>
          </p:cNvSpPr>
          <p:nvPr>
            <p:ph type="pic" sz="half" idx="27"/>
          </p:nvPr>
        </p:nvSpPr>
        <p:spPr>
          <a:xfrm>
            <a:off x="13160787" y="909935"/>
            <a:ext cx="13407907" cy="7541948"/>
          </a:xfrm>
          <a:prstGeom prst="rect">
            <a:avLst/>
          </a:prstGeom>
        </p:spPr>
        <p:txBody>
          <a:bodyPr lIns="91439" tIns="45719" rIns="91439" bIns="45719">
            <a:noAutofit/>
          </a:bodyPr>
          <a:lstStyle/>
          <a:p>
            <a:endParaRPr/>
          </a:p>
        </p:txBody>
      </p:sp>
      <p:sp>
        <p:nvSpPr>
          <p:cNvPr id="893" name="Rectangle"/>
          <p:cNvSpPr/>
          <p:nvPr/>
        </p:nvSpPr>
        <p:spPr>
          <a:xfrm>
            <a:off x="16255305" y="918964"/>
            <a:ext cx="337820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894" name="Line"/>
          <p:cNvSpPr/>
          <p:nvPr/>
        </p:nvSpPr>
        <p:spPr>
          <a:xfrm>
            <a:off x="16255305" y="8710513"/>
            <a:ext cx="7213804" cy="1"/>
          </a:xfrm>
          <a:prstGeom prst="line">
            <a:avLst/>
          </a:prstGeom>
          <a:ln w="25400">
            <a:solidFill>
              <a:srgbClr val="000000"/>
            </a:solidFill>
            <a:miter lim="400000"/>
          </a:ln>
        </p:spPr>
        <p:txBody>
          <a:bodyPr lIns="50800" tIns="50800" rIns="50800" bIns="50800" anchor="ctr"/>
          <a:lstStyle/>
          <a:p>
            <a:pPr algn="ctr"/>
            <a:endParaRPr/>
          </a:p>
        </p:txBody>
      </p:sp>
      <p:sp>
        <p:nvSpPr>
          <p:cNvPr id="895" name="Rectangle"/>
          <p:cNvSpPr/>
          <p:nvPr/>
        </p:nvSpPr>
        <p:spPr>
          <a:xfrm>
            <a:off x="16255305" y="8710513"/>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896" name="Heading C"/>
          <p:cNvSpPr txBox="1">
            <a:spLocks noGrp="1"/>
          </p:cNvSpPr>
          <p:nvPr>
            <p:ph type="body" sz="quarter" idx="28"/>
          </p:nvPr>
        </p:nvSpPr>
        <p:spPr>
          <a:xfrm>
            <a:off x="16255305" y="8926413"/>
            <a:ext cx="6756401" cy="733828"/>
          </a:xfrm>
          <a:prstGeom prst="rect">
            <a:avLst/>
          </a:prstGeom>
        </p:spPr>
        <p:txBody>
          <a:bodyPr>
            <a:spAutoFit/>
          </a:bodyPr>
          <a:lstStyle>
            <a:lvl1pPr marL="0" indent="0">
              <a:lnSpc>
                <a:spcPct val="100000"/>
              </a:lnSpc>
              <a:spcBef>
                <a:spcPts val="0"/>
              </a:spcBef>
              <a:buClrTx/>
              <a:buSzTx/>
              <a:buNone/>
              <a:defRPr sz="4200" b="1">
                <a:solidFill>
                  <a:srgbClr val="000000"/>
                </a:solidFill>
                <a:latin typeface="+mn-lt"/>
                <a:ea typeface="+mn-ea"/>
                <a:cs typeface="+mn-cs"/>
                <a:sym typeface="Helvetica Neue"/>
              </a:defRPr>
            </a:lvl1pPr>
          </a:lstStyle>
          <a:p>
            <a:r>
              <a:t>Heading C</a:t>
            </a:r>
          </a:p>
        </p:txBody>
      </p:sp>
      <p:sp>
        <p:nvSpPr>
          <p:cNvPr id="897" name="Text C"/>
          <p:cNvSpPr txBox="1">
            <a:spLocks noGrp="1"/>
          </p:cNvSpPr>
          <p:nvPr>
            <p:ph type="body" sz="quarter" idx="29"/>
          </p:nvPr>
        </p:nvSpPr>
        <p:spPr>
          <a:xfrm>
            <a:off x="16255305" y="10307940"/>
            <a:ext cx="6756401" cy="523086"/>
          </a:xfrm>
          <a:prstGeom prst="rect">
            <a:avLst/>
          </a:prstGeom>
        </p:spPr>
        <p:txBody>
          <a:bodyPr>
            <a:spAutoFit/>
          </a:bodyPr>
          <a:lstStyle>
            <a:lvl1pPr marL="0" indent="0">
              <a:lnSpc>
                <a:spcPct val="100000"/>
              </a:lnSpc>
              <a:spcBef>
                <a:spcPts val="2400"/>
              </a:spcBef>
              <a:buClrTx/>
              <a:buSzTx/>
              <a:buNone/>
              <a:defRPr sz="2800">
                <a:solidFill>
                  <a:srgbClr val="000000"/>
                </a:solidFill>
              </a:defRPr>
            </a:lvl1pPr>
          </a:lstStyle>
          <a:p>
            <a:r>
              <a:t>Text C</a:t>
            </a:r>
          </a:p>
        </p:txBody>
      </p:sp>
      <p:sp>
        <p:nvSpPr>
          <p:cNvPr id="898" name="Line"/>
          <p:cNvSpPr/>
          <p:nvPr/>
        </p:nvSpPr>
        <p:spPr>
          <a:xfrm>
            <a:off x="909935" y="12815589"/>
            <a:ext cx="22564131" cy="1"/>
          </a:xfrm>
          <a:prstGeom prst="line">
            <a:avLst/>
          </a:prstGeom>
          <a:ln w="19050">
            <a:solidFill>
              <a:srgbClr val="000000"/>
            </a:solidFill>
            <a:miter lim="400000"/>
          </a:ln>
        </p:spPr>
        <p:txBody>
          <a:bodyPr lIns="50800" tIns="50800" rIns="50800" bIns="50800" anchor="ctr"/>
          <a:lstStyle/>
          <a:p>
            <a:pPr algn="ctr"/>
            <a:endParaRPr/>
          </a:p>
        </p:txBody>
      </p:sp>
      <p:sp>
        <p:nvSpPr>
          <p:cNvPr id="899"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Subtitle &amp; Accent Photo">
    <p:bg>
      <p:bgPr>
        <a:solidFill>
          <a:srgbClr val="E22019"/>
        </a:solidFill>
        <a:effectLst/>
      </p:bgPr>
    </p:bg>
    <p:spTree>
      <p:nvGrpSpPr>
        <p:cNvPr id="1" name=""/>
        <p:cNvGrpSpPr/>
        <p:nvPr/>
      </p:nvGrpSpPr>
      <p:grpSpPr>
        <a:xfrm>
          <a:off x="0" y="0"/>
          <a:ext cx="0" cy="0"/>
          <a:chOff x="0" y="0"/>
          <a:chExt cx="0" cy="0"/>
        </a:xfrm>
      </p:grpSpPr>
      <p:sp>
        <p:nvSpPr>
          <p:cNvPr id="67" name="Image"/>
          <p:cNvSpPr>
            <a:spLocks noGrp="1"/>
          </p:cNvSpPr>
          <p:nvPr>
            <p:ph type="pic" idx="21"/>
          </p:nvPr>
        </p:nvSpPr>
        <p:spPr>
          <a:xfrm>
            <a:off x="8130503" y="-1"/>
            <a:ext cx="24384001" cy="13716001"/>
          </a:xfrm>
          <a:prstGeom prst="rect">
            <a:avLst/>
          </a:prstGeom>
        </p:spPr>
        <p:txBody>
          <a:bodyPr lIns="91439" tIns="45719" rIns="91439" bIns="45719">
            <a:noAutofit/>
          </a:bodyPr>
          <a:lstStyle/>
          <a:p>
            <a:endParaRPr/>
          </a:p>
        </p:txBody>
      </p:sp>
      <p:sp>
        <p:nvSpPr>
          <p:cNvPr id="68" name="Line"/>
          <p:cNvSpPr/>
          <p:nvPr/>
        </p:nvSpPr>
        <p:spPr>
          <a:xfrm>
            <a:off x="909935" y="935335"/>
            <a:ext cx="14443574" cy="1"/>
          </a:xfrm>
          <a:prstGeom prst="line">
            <a:avLst/>
          </a:prstGeom>
          <a:ln w="25400">
            <a:solidFill>
              <a:srgbClr val="000000"/>
            </a:solidFill>
            <a:miter lim="400000"/>
          </a:ln>
        </p:spPr>
        <p:txBody>
          <a:bodyPr lIns="50800" tIns="50800" rIns="50800" bIns="50800" anchor="ctr"/>
          <a:lstStyle/>
          <a:p>
            <a:pPr algn="ctr"/>
            <a:endParaRPr/>
          </a:p>
        </p:txBody>
      </p:sp>
      <p:sp>
        <p:nvSpPr>
          <p:cNvPr id="69" name="Line"/>
          <p:cNvSpPr/>
          <p:nvPr/>
        </p:nvSpPr>
        <p:spPr>
          <a:xfrm>
            <a:off x="17173378" y="935335"/>
            <a:ext cx="6303665" cy="1"/>
          </a:xfrm>
          <a:prstGeom prst="line">
            <a:avLst/>
          </a:prstGeom>
          <a:ln w="25400">
            <a:solidFill>
              <a:srgbClr val="FFFFFF"/>
            </a:solidFill>
            <a:miter lim="400000"/>
          </a:ln>
        </p:spPr>
        <p:txBody>
          <a:bodyPr lIns="50800" tIns="50800" rIns="50800" bIns="50800" anchor="ctr"/>
          <a:lstStyle/>
          <a:p>
            <a:pPr algn="ctr"/>
            <a:endParaRPr/>
          </a:p>
        </p:txBody>
      </p:sp>
      <p:sp>
        <p:nvSpPr>
          <p:cNvPr id="70" name="Rectangle"/>
          <p:cNvSpPr/>
          <p:nvPr/>
        </p:nvSpPr>
        <p:spPr>
          <a:xfrm>
            <a:off x="909935"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71" name="Line"/>
          <p:cNvSpPr/>
          <p:nvPr/>
        </p:nvSpPr>
        <p:spPr>
          <a:xfrm>
            <a:off x="909935" y="12815589"/>
            <a:ext cx="14443575" cy="1"/>
          </a:xfrm>
          <a:prstGeom prst="line">
            <a:avLst/>
          </a:prstGeom>
          <a:ln w="19050">
            <a:solidFill>
              <a:srgbClr val="000000"/>
            </a:solidFill>
            <a:miter lim="400000"/>
          </a:ln>
        </p:spPr>
        <p:txBody>
          <a:bodyPr lIns="50800" tIns="50800" rIns="50800" bIns="50800" anchor="ctr"/>
          <a:lstStyle/>
          <a:p>
            <a:pPr algn="ctr"/>
            <a:endParaRPr/>
          </a:p>
        </p:txBody>
      </p:sp>
      <p:sp>
        <p:nvSpPr>
          <p:cNvPr id="72" name="Line"/>
          <p:cNvSpPr/>
          <p:nvPr/>
        </p:nvSpPr>
        <p:spPr>
          <a:xfrm>
            <a:off x="17173378" y="12815589"/>
            <a:ext cx="6303665" cy="1"/>
          </a:xfrm>
          <a:prstGeom prst="line">
            <a:avLst/>
          </a:prstGeom>
          <a:ln w="19050">
            <a:solidFill>
              <a:srgbClr val="FFFFFF"/>
            </a:solidFill>
            <a:miter lim="400000"/>
          </a:ln>
        </p:spPr>
        <p:txBody>
          <a:bodyPr lIns="50800" tIns="50800" rIns="50800" bIns="50800" anchor="ctr"/>
          <a:lstStyle/>
          <a:p>
            <a:pPr algn="ctr"/>
            <a:endParaRPr/>
          </a:p>
        </p:txBody>
      </p:sp>
      <p:sp>
        <p:nvSpPr>
          <p:cNvPr id="73" name="Title Text"/>
          <p:cNvSpPr txBox="1">
            <a:spLocks noGrp="1"/>
          </p:cNvSpPr>
          <p:nvPr>
            <p:ph type="title"/>
          </p:nvPr>
        </p:nvSpPr>
        <p:spPr>
          <a:xfrm>
            <a:off x="909935" y="1138535"/>
            <a:ext cx="13533638" cy="7338715"/>
          </a:xfrm>
          <a:prstGeom prst="rect">
            <a:avLst/>
          </a:prstGeom>
        </p:spPr>
        <p:txBody>
          <a:bodyPr anchor="b"/>
          <a:lstStyle>
            <a:lvl1pPr>
              <a:defRPr sz="14400" spc="-576">
                <a:solidFill>
                  <a:srgbClr val="FFFFFF"/>
                </a:solidFill>
              </a:defRPr>
            </a:lvl1pPr>
          </a:lstStyle>
          <a:p>
            <a:r>
              <a:t>Title Text</a:t>
            </a:r>
          </a:p>
        </p:txBody>
      </p:sp>
      <p:sp>
        <p:nvSpPr>
          <p:cNvPr id="74" name="Body Level One…"/>
          <p:cNvSpPr txBox="1">
            <a:spLocks noGrp="1"/>
          </p:cNvSpPr>
          <p:nvPr>
            <p:ph type="body" sz="quarter" idx="1"/>
          </p:nvPr>
        </p:nvSpPr>
        <p:spPr>
          <a:xfrm>
            <a:off x="909936" y="9135417"/>
            <a:ext cx="13533637" cy="3213448"/>
          </a:xfrm>
          <a:prstGeom prst="rect">
            <a:avLst/>
          </a:prstGeom>
        </p:spPr>
        <p:txBody>
          <a:bodyPr/>
          <a:lstStyle>
            <a:lvl1pPr marL="0" indent="0">
              <a:lnSpc>
                <a:spcPct val="90000"/>
              </a:lnSpc>
              <a:spcBef>
                <a:spcPts val="0"/>
              </a:spcBef>
              <a:buClrTx/>
              <a:buSzTx/>
              <a:buNone/>
              <a:defRPr b="1" spc="-72">
                <a:solidFill>
                  <a:srgbClr val="000000"/>
                </a:solidFill>
                <a:latin typeface="+mn-lt"/>
                <a:ea typeface="+mn-ea"/>
                <a:cs typeface="+mn-cs"/>
                <a:sym typeface="Helvetica Neue"/>
              </a:defRPr>
            </a:lvl1pPr>
            <a:lvl2pPr marL="0" indent="0">
              <a:lnSpc>
                <a:spcPct val="90000"/>
              </a:lnSpc>
              <a:spcBef>
                <a:spcPts val="0"/>
              </a:spcBef>
              <a:buClrTx/>
              <a:buSzTx/>
              <a:buNone/>
              <a:defRPr b="1" spc="-72">
                <a:solidFill>
                  <a:srgbClr val="000000"/>
                </a:solidFill>
                <a:latin typeface="+mn-lt"/>
                <a:ea typeface="+mn-ea"/>
                <a:cs typeface="+mn-cs"/>
                <a:sym typeface="Helvetica Neue"/>
              </a:defRPr>
            </a:lvl2pPr>
            <a:lvl3pPr marL="0" indent="0">
              <a:lnSpc>
                <a:spcPct val="90000"/>
              </a:lnSpc>
              <a:spcBef>
                <a:spcPts val="0"/>
              </a:spcBef>
              <a:buClrTx/>
              <a:buSzTx/>
              <a:buNone/>
              <a:defRPr b="1" spc="-72">
                <a:solidFill>
                  <a:srgbClr val="000000"/>
                </a:solidFill>
                <a:latin typeface="+mn-lt"/>
                <a:ea typeface="+mn-ea"/>
                <a:cs typeface="+mn-cs"/>
                <a:sym typeface="Helvetica Neue"/>
              </a:defRPr>
            </a:lvl3pPr>
            <a:lvl4pPr marL="0" indent="0">
              <a:lnSpc>
                <a:spcPct val="90000"/>
              </a:lnSpc>
              <a:spcBef>
                <a:spcPts val="0"/>
              </a:spcBef>
              <a:buClrTx/>
              <a:buSzTx/>
              <a:buNone/>
              <a:defRPr b="1" spc="-72">
                <a:solidFill>
                  <a:srgbClr val="000000"/>
                </a:solidFill>
                <a:latin typeface="+mn-lt"/>
                <a:ea typeface="+mn-ea"/>
                <a:cs typeface="+mn-cs"/>
                <a:sym typeface="Helvetica Neue"/>
              </a:defRPr>
            </a:lvl4pPr>
            <a:lvl5pPr marL="0" indent="0">
              <a:lnSpc>
                <a:spcPct val="90000"/>
              </a:lnSpc>
              <a:spcBef>
                <a:spcPts val="0"/>
              </a:spcBef>
              <a:buClrTx/>
              <a:buSzTx/>
              <a:buNone/>
              <a:defRPr b="1" spc="-72">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5" name="Line"/>
          <p:cNvSpPr/>
          <p:nvPr/>
        </p:nvSpPr>
        <p:spPr>
          <a:xfrm>
            <a:off x="909935" y="8693149"/>
            <a:ext cx="14443574" cy="1"/>
          </a:xfrm>
          <a:prstGeom prst="line">
            <a:avLst/>
          </a:prstGeom>
          <a:ln w="25400">
            <a:solidFill>
              <a:srgbClr val="000000"/>
            </a:solidFill>
            <a:miter lim="400000"/>
          </a:ln>
        </p:spPr>
        <p:txBody>
          <a:bodyPr lIns="50800" tIns="50800" rIns="50800" bIns="50800" anchor="ctr"/>
          <a:lstStyle/>
          <a:p>
            <a:pPr algn="ctr"/>
            <a:endParaRPr/>
          </a:p>
        </p:txBody>
      </p:sp>
      <p:sp>
        <p:nvSpPr>
          <p:cNvPr id="76" name="Rectangle"/>
          <p:cNvSpPr/>
          <p:nvPr/>
        </p:nvSpPr>
        <p:spPr>
          <a:xfrm>
            <a:off x="909935" y="8686799"/>
            <a:ext cx="52959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77" name="01"/>
          <p:cNvSpPr txBox="1">
            <a:spLocks noGrp="1"/>
          </p:cNvSpPr>
          <p:nvPr>
            <p:ph type="sldNum" sz="quarter" idx="2"/>
          </p:nvPr>
        </p:nvSpPr>
        <p:spPr>
          <a:xfrm>
            <a:off x="22013564" y="12873963"/>
            <a:ext cx="1460501" cy="387070"/>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4 Photo Column">
    <p:spTree>
      <p:nvGrpSpPr>
        <p:cNvPr id="1" name=""/>
        <p:cNvGrpSpPr/>
        <p:nvPr/>
      </p:nvGrpSpPr>
      <p:grpSpPr>
        <a:xfrm>
          <a:off x="0" y="0"/>
          <a:ext cx="0" cy="0"/>
          <a:chOff x="0" y="0"/>
          <a:chExt cx="0" cy="0"/>
        </a:xfrm>
      </p:grpSpPr>
      <p:sp>
        <p:nvSpPr>
          <p:cNvPr id="906" name="Image"/>
          <p:cNvSpPr>
            <a:spLocks noGrp="1"/>
          </p:cNvSpPr>
          <p:nvPr>
            <p:ph type="pic" sz="quarter" idx="21"/>
          </p:nvPr>
        </p:nvSpPr>
        <p:spPr>
          <a:xfrm>
            <a:off x="513712" y="909935"/>
            <a:ext cx="6096087" cy="3429049"/>
          </a:xfrm>
          <a:prstGeom prst="rect">
            <a:avLst/>
          </a:prstGeom>
        </p:spPr>
        <p:txBody>
          <a:bodyPr lIns="91439" tIns="45719" rIns="91439" bIns="45719">
            <a:noAutofit/>
          </a:bodyPr>
          <a:lstStyle/>
          <a:p>
            <a:endParaRPr/>
          </a:p>
        </p:txBody>
      </p:sp>
      <p:sp>
        <p:nvSpPr>
          <p:cNvPr id="907" name="Rectangle"/>
          <p:cNvSpPr/>
          <p:nvPr/>
        </p:nvSpPr>
        <p:spPr>
          <a:xfrm>
            <a:off x="909935" y="918964"/>
            <a:ext cx="146050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908" name="Line"/>
          <p:cNvSpPr/>
          <p:nvPr/>
        </p:nvSpPr>
        <p:spPr>
          <a:xfrm>
            <a:off x="909935" y="4580235"/>
            <a:ext cx="5303838" cy="1"/>
          </a:xfrm>
          <a:prstGeom prst="line">
            <a:avLst/>
          </a:prstGeom>
          <a:ln w="25400">
            <a:solidFill>
              <a:srgbClr val="000000"/>
            </a:solidFill>
            <a:miter lim="400000"/>
          </a:ln>
        </p:spPr>
        <p:txBody>
          <a:bodyPr lIns="50800" tIns="50800" rIns="50800" bIns="50800" anchor="ctr"/>
          <a:lstStyle/>
          <a:p>
            <a:pPr algn="ctr"/>
            <a:endParaRPr/>
          </a:p>
        </p:txBody>
      </p:sp>
      <p:sp>
        <p:nvSpPr>
          <p:cNvPr id="909" name="Rectangle"/>
          <p:cNvSpPr/>
          <p:nvPr/>
        </p:nvSpPr>
        <p:spPr>
          <a:xfrm>
            <a:off x="909935" y="4580235"/>
            <a:ext cx="14605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910" name="Heading A"/>
          <p:cNvSpPr txBox="1">
            <a:spLocks noGrp="1"/>
          </p:cNvSpPr>
          <p:nvPr>
            <p:ph type="body" sz="quarter" idx="22"/>
          </p:nvPr>
        </p:nvSpPr>
        <p:spPr>
          <a:xfrm>
            <a:off x="909935" y="4796135"/>
            <a:ext cx="4846638" cy="733828"/>
          </a:xfrm>
          <a:prstGeom prst="rect">
            <a:avLst/>
          </a:prstGeom>
        </p:spPr>
        <p:txBody>
          <a:bodyPr>
            <a:spAutoFit/>
          </a:bodyPr>
          <a:lstStyle>
            <a:lvl1pPr marL="0" indent="0">
              <a:lnSpc>
                <a:spcPct val="100000"/>
              </a:lnSpc>
              <a:spcBef>
                <a:spcPts val="0"/>
              </a:spcBef>
              <a:buClrTx/>
              <a:buSzTx/>
              <a:buNone/>
              <a:defRPr sz="4200" b="1">
                <a:solidFill>
                  <a:srgbClr val="000000"/>
                </a:solidFill>
                <a:latin typeface="+mn-lt"/>
                <a:ea typeface="+mn-ea"/>
                <a:cs typeface="+mn-cs"/>
                <a:sym typeface="Helvetica Neue"/>
              </a:defRPr>
            </a:lvl1pPr>
          </a:lstStyle>
          <a:p>
            <a:r>
              <a:t>Heading A</a:t>
            </a:r>
          </a:p>
        </p:txBody>
      </p:sp>
      <p:sp>
        <p:nvSpPr>
          <p:cNvPr id="911" name="Text A"/>
          <p:cNvSpPr txBox="1">
            <a:spLocks noGrp="1"/>
          </p:cNvSpPr>
          <p:nvPr>
            <p:ph type="body" sz="quarter" idx="23"/>
          </p:nvPr>
        </p:nvSpPr>
        <p:spPr>
          <a:xfrm>
            <a:off x="909935" y="6177662"/>
            <a:ext cx="4846638" cy="523086"/>
          </a:xfrm>
          <a:prstGeom prst="rect">
            <a:avLst/>
          </a:prstGeom>
        </p:spPr>
        <p:txBody>
          <a:bodyPr>
            <a:spAutoFit/>
          </a:bodyPr>
          <a:lstStyle>
            <a:lvl1pPr marL="0" indent="0">
              <a:lnSpc>
                <a:spcPct val="100000"/>
              </a:lnSpc>
              <a:spcBef>
                <a:spcPts val="2400"/>
              </a:spcBef>
              <a:buClrTx/>
              <a:buSzTx/>
              <a:buNone/>
              <a:defRPr sz="2800">
                <a:solidFill>
                  <a:srgbClr val="000000"/>
                </a:solidFill>
              </a:defRPr>
            </a:lvl1pPr>
          </a:lstStyle>
          <a:p>
            <a:r>
              <a:t>Text A</a:t>
            </a:r>
          </a:p>
        </p:txBody>
      </p:sp>
      <p:sp>
        <p:nvSpPr>
          <p:cNvPr id="912" name="Image"/>
          <p:cNvSpPr>
            <a:spLocks noGrp="1"/>
          </p:cNvSpPr>
          <p:nvPr>
            <p:ph type="pic" sz="quarter" idx="24"/>
          </p:nvPr>
        </p:nvSpPr>
        <p:spPr>
          <a:xfrm>
            <a:off x="6265911" y="909935"/>
            <a:ext cx="6096087" cy="3429049"/>
          </a:xfrm>
          <a:prstGeom prst="rect">
            <a:avLst/>
          </a:prstGeom>
        </p:spPr>
        <p:txBody>
          <a:bodyPr lIns="91439" tIns="45719" rIns="91439" bIns="45719">
            <a:noAutofit/>
          </a:bodyPr>
          <a:lstStyle/>
          <a:p>
            <a:endParaRPr/>
          </a:p>
        </p:txBody>
      </p:sp>
      <p:sp>
        <p:nvSpPr>
          <p:cNvPr id="913" name="Rectangle"/>
          <p:cNvSpPr/>
          <p:nvPr/>
        </p:nvSpPr>
        <p:spPr>
          <a:xfrm>
            <a:off x="6662134" y="918964"/>
            <a:ext cx="146050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914" name="Line"/>
          <p:cNvSpPr/>
          <p:nvPr/>
        </p:nvSpPr>
        <p:spPr>
          <a:xfrm>
            <a:off x="6662134" y="4580235"/>
            <a:ext cx="5303838" cy="1"/>
          </a:xfrm>
          <a:prstGeom prst="line">
            <a:avLst/>
          </a:prstGeom>
          <a:ln w="25400">
            <a:solidFill>
              <a:srgbClr val="000000"/>
            </a:solidFill>
            <a:miter lim="400000"/>
          </a:ln>
        </p:spPr>
        <p:txBody>
          <a:bodyPr lIns="50800" tIns="50800" rIns="50800" bIns="50800" anchor="ctr"/>
          <a:lstStyle/>
          <a:p>
            <a:pPr algn="ctr"/>
            <a:endParaRPr/>
          </a:p>
        </p:txBody>
      </p:sp>
      <p:sp>
        <p:nvSpPr>
          <p:cNvPr id="915" name="Rectangle"/>
          <p:cNvSpPr/>
          <p:nvPr/>
        </p:nvSpPr>
        <p:spPr>
          <a:xfrm>
            <a:off x="6662134" y="4580235"/>
            <a:ext cx="14605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916" name="Heading B"/>
          <p:cNvSpPr txBox="1">
            <a:spLocks noGrp="1"/>
          </p:cNvSpPr>
          <p:nvPr>
            <p:ph type="body" sz="quarter" idx="25"/>
          </p:nvPr>
        </p:nvSpPr>
        <p:spPr>
          <a:xfrm>
            <a:off x="6662134" y="4796135"/>
            <a:ext cx="4846638" cy="733828"/>
          </a:xfrm>
          <a:prstGeom prst="rect">
            <a:avLst/>
          </a:prstGeom>
        </p:spPr>
        <p:txBody>
          <a:bodyPr>
            <a:spAutoFit/>
          </a:bodyPr>
          <a:lstStyle>
            <a:lvl1pPr marL="0" indent="0">
              <a:lnSpc>
                <a:spcPct val="100000"/>
              </a:lnSpc>
              <a:spcBef>
                <a:spcPts val="0"/>
              </a:spcBef>
              <a:buClrTx/>
              <a:buSzTx/>
              <a:buNone/>
              <a:defRPr sz="4200" b="1">
                <a:solidFill>
                  <a:srgbClr val="000000"/>
                </a:solidFill>
                <a:latin typeface="+mn-lt"/>
                <a:ea typeface="+mn-ea"/>
                <a:cs typeface="+mn-cs"/>
                <a:sym typeface="Helvetica Neue"/>
              </a:defRPr>
            </a:lvl1pPr>
          </a:lstStyle>
          <a:p>
            <a:r>
              <a:t>Heading B</a:t>
            </a:r>
          </a:p>
        </p:txBody>
      </p:sp>
      <p:sp>
        <p:nvSpPr>
          <p:cNvPr id="917" name="Text B"/>
          <p:cNvSpPr txBox="1">
            <a:spLocks noGrp="1"/>
          </p:cNvSpPr>
          <p:nvPr>
            <p:ph type="body" sz="quarter" idx="26"/>
          </p:nvPr>
        </p:nvSpPr>
        <p:spPr>
          <a:xfrm>
            <a:off x="6662134" y="6177662"/>
            <a:ext cx="4846638" cy="523086"/>
          </a:xfrm>
          <a:prstGeom prst="rect">
            <a:avLst/>
          </a:prstGeom>
        </p:spPr>
        <p:txBody>
          <a:bodyPr>
            <a:spAutoFit/>
          </a:bodyPr>
          <a:lstStyle>
            <a:lvl1pPr marL="0" indent="0">
              <a:lnSpc>
                <a:spcPct val="100000"/>
              </a:lnSpc>
              <a:spcBef>
                <a:spcPts val="2400"/>
              </a:spcBef>
              <a:buClrTx/>
              <a:buSzTx/>
              <a:buNone/>
              <a:defRPr sz="2800">
                <a:solidFill>
                  <a:srgbClr val="000000"/>
                </a:solidFill>
              </a:defRPr>
            </a:lvl1pPr>
          </a:lstStyle>
          <a:p>
            <a:r>
              <a:t>Text B</a:t>
            </a:r>
          </a:p>
        </p:txBody>
      </p:sp>
      <p:sp>
        <p:nvSpPr>
          <p:cNvPr id="918" name="Image"/>
          <p:cNvSpPr>
            <a:spLocks noGrp="1"/>
          </p:cNvSpPr>
          <p:nvPr>
            <p:ph type="pic" sz="quarter" idx="27"/>
          </p:nvPr>
        </p:nvSpPr>
        <p:spPr>
          <a:xfrm>
            <a:off x="12020574" y="909935"/>
            <a:ext cx="6096087" cy="3429049"/>
          </a:xfrm>
          <a:prstGeom prst="rect">
            <a:avLst/>
          </a:prstGeom>
        </p:spPr>
        <p:txBody>
          <a:bodyPr lIns="91439" tIns="45719" rIns="91439" bIns="45719">
            <a:noAutofit/>
          </a:bodyPr>
          <a:lstStyle/>
          <a:p>
            <a:endParaRPr/>
          </a:p>
        </p:txBody>
      </p:sp>
      <p:sp>
        <p:nvSpPr>
          <p:cNvPr id="919" name="Rectangle"/>
          <p:cNvSpPr/>
          <p:nvPr/>
        </p:nvSpPr>
        <p:spPr>
          <a:xfrm>
            <a:off x="12417669" y="918964"/>
            <a:ext cx="146050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920" name="Line"/>
          <p:cNvSpPr/>
          <p:nvPr/>
        </p:nvSpPr>
        <p:spPr>
          <a:xfrm>
            <a:off x="12417669" y="4580235"/>
            <a:ext cx="5303838" cy="1"/>
          </a:xfrm>
          <a:prstGeom prst="line">
            <a:avLst/>
          </a:prstGeom>
          <a:ln w="25400">
            <a:solidFill>
              <a:srgbClr val="000000"/>
            </a:solidFill>
            <a:miter lim="400000"/>
          </a:ln>
        </p:spPr>
        <p:txBody>
          <a:bodyPr lIns="50800" tIns="50800" rIns="50800" bIns="50800" anchor="ctr"/>
          <a:lstStyle/>
          <a:p>
            <a:pPr algn="ctr"/>
            <a:endParaRPr/>
          </a:p>
        </p:txBody>
      </p:sp>
      <p:sp>
        <p:nvSpPr>
          <p:cNvPr id="921" name="Rectangle"/>
          <p:cNvSpPr/>
          <p:nvPr/>
        </p:nvSpPr>
        <p:spPr>
          <a:xfrm>
            <a:off x="12417669" y="4580235"/>
            <a:ext cx="14605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922" name="Heading C"/>
          <p:cNvSpPr txBox="1">
            <a:spLocks noGrp="1"/>
          </p:cNvSpPr>
          <p:nvPr>
            <p:ph type="body" sz="quarter" idx="28"/>
          </p:nvPr>
        </p:nvSpPr>
        <p:spPr>
          <a:xfrm>
            <a:off x="12417669" y="4796135"/>
            <a:ext cx="4846639" cy="733828"/>
          </a:xfrm>
          <a:prstGeom prst="rect">
            <a:avLst/>
          </a:prstGeom>
        </p:spPr>
        <p:txBody>
          <a:bodyPr>
            <a:spAutoFit/>
          </a:bodyPr>
          <a:lstStyle>
            <a:lvl1pPr marL="0" indent="0">
              <a:lnSpc>
                <a:spcPct val="100000"/>
              </a:lnSpc>
              <a:spcBef>
                <a:spcPts val="0"/>
              </a:spcBef>
              <a:buClrTx/>
              <a:buSzTx/>
              <a:buNone/>
              <a:defRPr sz="4200" b="1">
                <a:solidFill>
                  <a:srgbClr val="000000"/>
                </a:solidFill>
                <a:latin typeface="+mn-lt"/>
                <a:ea typeface="+mn-ea"/>
                <a:cs typeface="+mn-cs"/>
                <a:sym typeface="Helvetica Neue"/>
              </a:defRPr>
            </a:lvl1pPr>
          </a:lstStyle>
          <a:p>
            <a:r>
              <a:t>Heading C</a:t>
            </a:r>
          </a:p>
        </p:txBody>
      </p:sp>
      <p:sp>
        <p:nvSpPr>
          <p:cNvPr id="923" name="Text C"/>
          <p:cNvSpPr txBox="1">
            <a:spLocks noGrp="1"/>
          </p:cNvSpPr>
          <p:nvPr>
            <p:ph type="body" sz="quarter" idx="29"/>
          </p:nvPr>
        </p:nvSpPr>
        <p:spPr>
          <a:xfrm>
            <a:off x="12417669" y="6177662"/>
            <a:ext cx="4846639" cy="523086"/>
          </a:xfrm>
          <a:prstGeom prst="rect">
            <a:avLst/>
          </a:prstGeom>
        </p:spPr>
        <p:txBody>
          <a:bodyPr>
            <a:spAutoFit/>
          </a:bodyPr>
          <a:lstStyle>
            <a:lvl1pPr marL="0" indent="0">
              <a:lnSpc>
                <a:spcPct val="100000"/>
              </a:lnSpc>
              <a:spcBef>
                <a:spcPts val="2400"/>
              </a:spcBef>
              <a:buClrTx/>
              <a:buSzTx/>
              <a:buNone/>
              <a:defRPr sz="2800">
                <a:solidFill>
                  <a:srgbClr val="000000"/>
                </a:solidFill>
              </a:defRPr>
            </a:lvl1pPr>
          </a:lstStyle>
          <a:p>
            <a:r>
              <a:t>Text C</a:t>
            </a:r>
          </a:p>
        </p:txBody>
      </p:sp>
      <p:sp>
        <p:nvSpPr>
          <p:cNvPr id="924" name="Image"/>
          <p:cNvSpPr>
            <a:spLocks noGrp="1"/>
          </p:cNvSpPr>
          <p:nvPr>
            <p:ph type="pic" sz="quarter" idx="30"/>
          </p:nvPr>
        </p:nvSpPr>
        <p:spPr>
          <a:xfrm>
            <a:off x="17774005" y="909935"/>
            <a:ext cx="6096087" cy="3429049"/>
          </a:xfrm>
          <a:prstGeom prst="rect">
            <a:avLst/>
          </a:prstGeom>
        </p:spPr>
        <p:txBody>
          <a:bodyPr lIns="91439" tIns="45719" rIns="91439" bIns="45719">
            <a:noAutofit/>
          </a:bodyPr>
          <a:lstStyle/>
          <a:p>
            <a:endParaRPr/>
          </a:p>
        </p:txBody>
      </p:sp>
      <p:sp>
        <p:nvSpPr>
          <p:cNvPr id="925" name="Rectangle"/>
          <p:cNvSpPr/>
          <p:nvPr/>
        </p:nvSpPr>
        <p:spPr>
          <a:xfrm>
            <a:off x="18170227" y="918964"/>
            <a:ext cx="146050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926" name="Line"/>
          <p:cNvSpPr/>
          <p:nvPr/>
        </p:nvSpPr>
        <p:spPr>
          <a:xfrm>
            <a:off x="18170227" y="4580235"/>
            <a:ext cx="5303838" cy="1"/>
          </a:xfrm>
          <a:prstGeom prst="line">
            <a:avLst/>
          </a:prstGeom>
          <a:ln w="25400">
            <a:solidFill>
              <a:srgbClr val="000000"/>
            </a:solidFill>
            <a:miter lim="400000"/>
          </a:ln>
        </p:spPr>
        <p:txBody>
          <a:bodyPr lIns="50800" tIns="50800" rIns="50800" bIns="50800" anchor="ctr"/>
          <a:lstStyle/>
          <a:p>
            <a:pPr algn="ctr"/>
            <a:endParaRPr/>
          </a:p>
        </p:txBody>
      </p:sp>
      <p:sp>
        <p:nvSpPr>
          <p:cNvPr id="927" name="Rectangle"/>
          <p:cNvSpPr/>
          <p:nvPr/>
        </p:nvSpPr>
        <p:spPr>
          <a:xfrm>
            <a:off x="18170227" y="4580235"/>
            <a:ext cx="14605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928" name="Heading D"/>
          <p:cNvSpPr txBox="1">
            <a:spLocks noGrp="1"/>
          </p:cNvSpPr>
          <p:nvPr>
            <p:ph type="body" sz="quarter" idx="31"/>
          </p:nvPr>
        </p:nvSpPr>
        <p:spPr>
          <a:xfrm>
            <a:off x="18170227" y="4796135"/>
            <a:ext cx="4846638" cy="733828"/>
          </a:xfrm>
          <a:prstGeom prst="rect">
            <a:avLst/>
          </a:prstGeom>
        </p:spPr>
        <p:txBody>
          <a:bodyPr>
            <a:spAutoFit/>
          </a:bodyPr>
          <a:lstStyle>
            <a:lvl1pPr marL="0" indent="0">
              <a:lnSpc>
                <a:spcPct val="100000"/>
              </a:lnSpc>
              <a:spcBef>
                <a:spcPts val="0"/>
              </a:spcBef>
              <a:buClrTx/>
              <a:buSzTx/>
              <a:buNone/>
              <a:defRPr sz="4200" b="1">
                <a:solidFill>
                  <a:srgbClr val="000000"/>
                </a:solidFill>
                <a:latin typeface="+mn-lt"/>
                <a:ea typeface="+mn-ea"/>
                <a:cs typeface="+mn-cs"/>
                <a:sym typeface="Helvetica Neue"/>
              </a:defRPr>
            </a:lvl1pPr>
          </a:lstStyle>
          <a:p>
            <a:r>
              <a:t>Heading D</a:t>
            </a:r>
          </a:p>
        </p:txBody>
      </p:sp>
      <p:sp>
        <p:nvSpPr>
          <p:cNvPr id="929" name="Text D"/>
          <p:cNvSpPr txBox="1">
            <a:spLocks noGrp="1"/>
          </p:cNvSpPr>
          <p:nvPr>
            <p:ph type="body" sz="quarter" idx="32"/>
          </p:nvPr>
        </p:nvSpPr>
        <p:spPr>
          <a:xfrm>
            <a:off x="18170227" y="6177662"/>
            <a:ext cx="4846638" cy="523086"/>
          </a:xfrm>
          <a:prstGeom prst="rect">
            <a:avLst/>
          </a:prstGeom>
        </p:spPr>
        <p:txBody>
          <a:bodyPr>
            <a:spAutoFit/>
          </a:bodyPr>
          <a:lstStyle>
            <a:lvl1pPr marL="0" indent="0">
              <a:lnSpc>
                <a:spcPct val="100000"/>
              </a:lnSpc>
              <a:spcBef>
                <a:spcPts val="2400"/>
              </a:spcBef>
              <a:buClrTx/>
              <a:buSzTx/>
              <a:buNone/>
              <a:defRPr sz="2800">
                <a:solidFill>
                  <a:srgbClr val="000000"/>
                </a:solidFill>
              </a:defRPr>
            </a:lvl1pPr>
          </a:lstStyle>
          <a:p>
            <a:r>
              <a:t>Text D</a:t>
            </a:r>
          </a:p>
        </p:txBody>
      </p:sp>
      <p:sp>
        <p:nvSpPr>
          <p:cNvPr id="930" name="Line"/>
          <p:cNvSpPr/>
          <p:nvPr/>
        </p:nvSpPr>
        <p:spPr>
          <a:xfrm>
            <a:off x="909935" y="12815589"/>
            <a:ext cx="22564131" cy="1"/>
          </a:xfrm>
          <a:prstGeom prst="line">
            <a:avLst/>
          </a:prstGeom>
          <a:ln w="19050">
            <a:solidFill>
              <a:srgbClr val="000000"/>
            </a:solidFill>
            <a:miter lim="400000"/>
          </a:ln>
        </p:spPr>
        <p:txBody>
          <a:bodyPr lIns="50800" tIns="50800" rIns="50800" bIns="50800" anchor="ctr"/>
          <a:lstStyle/>
          <a:p>
            <a:pPr algn="ctr"/>
            <a:endParaRPr/>
          </a:p>
        </p:txBody>
      </p:sp>
      <p:sp>
        <p:nvSpPr>
          <p:cNvPr id="931"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4 Tall Photo Column">
    <p:spTree>
      <p:nvGrpSpPr>
        <p:cNvPr id="1" name=""/>
        <p:cNvGrpSpPr/>
        <p:nvPr/>
      </p:nvGrpSpPr>
      <p:grpSpPr>
        <a:xfrm>
          <a:off x="0" y="0"/>
          <a:ext cx="0" cy="0"/>
          <a:chOff x="0" y="0"/>
          <a:chExt cx="0" cy="0"/>
        </a:xfrm>
      </p:grpSpPr>
      <p:sp>
        <p:nvSpPr>
          <p:cNvPr id="938" name="Image"/>
          <p:cNvSpPr>
            <a:spLocks noGrp="1"/>
          </p:cNvSpPr>
          <p:nvPr>
            <p:ph type="pic" sz="half" idx="21"/>
          </p:nvPr>
        </p:nvSpPr>
        <p:spPr>
          <a:xfrm>
            <a:off x="-3143836" y="909935"/>
            <a:ext cx="13407907" cy="7541947"/>
          </a:xfrm>
          <a:prstGeom prst="rect">
            <a:avLst/>
          </a:prstGeom>
        </p:spPr>
        <p:txBody>
          <a:bodyPr lIns="91439" tIns="45719" rIns="91439" bIns="45719">
            <a:noAutofit/>
          </a:bodyPr>
          <a:lstStyle/>
          <a:p>
            <a:endParaRPr/>
          </a:p>
        </p:txBody>
      </p:sp>
      <p:sp>
        <p:nvSpPr>
          <p:cNvPr id="939" name="Rectangle"/>
          <p:cNvSpPr/>
          <p:nvPr/>
        </p:nvSpPr>
        <p:spPr>
          <a:xfrm>
            <a:off x="909935" y="918964"/>
            <a:ext cx="146050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940" name="Line"/>
          <p:cNvSpPr/>
          <p:nvPr/>
        </p:nvSpPr>
        <p:spPr>
          <a:xfrm>
            <a:off x="909935" y="8710513"/>
            <a:ext cx="5300502" cy="1"/>
          </a:xfrm>
          <a:prstGeom prst="line">
            <a:avLst/>
          </a:prstGeom>
          <a:ln w="25400">
            <a:solidFill>
              <a:srgbClr val="000000"/>
            </a:solidFill>
            <a:miter lim="400000"/>
          </a:ln>
        </p:spPr>
        <p:txBody>
          <a:bodyPr lIns="50800" tIns="50800" rIns="50800" bIns="50800" anchor="ctr"/>
          <a:lstStyle/>
          <a:p>
            <a:pPr algn="ctr"/>
            <a:endParaRPr/>
          </a:p>
        </p:txBody>
      </p:sp>
      <p:sp>
        <p:nvSpPr>
          <p:cNvPr id="941" name="Rectangle"/>
          <p:cNvSpPr/>
          <p:nvPr/>
        </p:nvSpPr>
        <p:spPr>
          <a:xfrm>
            <a:off x="909935" y="8710513"/>
            <a:ext cx="14605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942" name="Heading A"/>
          <p:cNvSpPr txBox="1">
            <a:spLocks noGrp="1"/>
          </p:cNvSpPr>
          <p:nvPr>
            <p:ph type="body" sz="quarter" idx="22"/>
          </p:nvPr>
        </p:nvSpPr>
        <p:spPr>
          <a:xfrm>
            <a:off x="909935" y="8926413"/>
            <a:ext cx="4843066" cy="733828"/>
          </a:xfrm>
          <a:prstGeom prst="rect">
            <a:avLst/>
          </a:prstGeom>
        </p:spPr>
        <p:txBody>
          <a:bodyPr>
            <a:spAutoFit/>
          </a:bodyPr>
          <a:lstStyle>
            <a:lvl1pPr marL="0" indent="0">
              <a:lnSpc>
                <a:spcPct val="100000"/>
              </a:lnSpc>
              <a:spcBef>
                <a:spcPts val="0"/>
              </a:spcBef>
              <a:buClrTx/>
              <a:buSzTx/>
              <a:buNone/>
              <a:defRPr sz="4200" b="1">
                <a:solidFill>
                  <a:srgbClr val="000000"/>
                </a:solidFill>
                <a:latin typeface="+mn-lt"/>
                <a:ea typeface="+mn-ea"/>
                <a:cs typeface="+mn-cs"/>
                <a:sym typeface="Helvetica Neue"/>
              </a:defRPr>
            </a:lvl1pPr>
          </a:lstStyle>
          <a:p>
            <a:r>
              <a:t>Heading A</a:t>
            </a:r>
          </a:p>
        </p:txBody>
      </p:sp>
      <p:sp>
        <p:nvSpPr>
          <p:cNvPr id="943" name="Text A"/>
          <p:cNvSpPr txBox="1">
            <a:spLocks noGrp="1"/>
          </p:cNvSpPr>
          <p:nvPr>
            <p:ph type="body" sz="quarter" idx="23"/>
          </p:nvPr>
        </p:nvSpPr>
        <p:spPr>
          <a:xfrm>
            <a:off x="909935" y="10307940"/>
            <a:ext cx="4843066" cy="523086"/>
          </a:xfrm>
          <a:prstGeom prst="rect">
            <a:avLst/>
          </a:prstGeom>
        </p:spPr>
        <p:txBody>
          <a:bodyPr>
            <a:spAutoFit/>
          </a:bodyPr>
          <a:lstStyle>
            <a:lvl1pPr marL="0" indent="0">
              <a:lnSpc>
                <a:spcPct val="100000"/>
              </a:lnSpc>
              <a:spcBef>
                <a:spcPts val="2400"/>
              </a:spcBef>
              <a:buClrTx/>
              <a:buSzTx/>
              <a:buNone/>
              <a:defRPr sz="2800">
                <a:solidFill>
                  <a:srgbClr val="000000"/>
                </a:solidFill>
              </a:defRPr>
            </a:lvl1pPr>
          </a:lstStyle>
          <a:p>
            <a:r>
              <a:t>Text A</a:t>
            </a:r>
          </a:p>
        </p:txBody>
      </p:sp>
      <p:sp>
        <p:nvSpPr>
          <p:cNvPr id="944" name="Image"/>
          <p:cNvSpPr>
            <a:spLocks noGrp="1"/>
          </p:cNvSpPr>
          <p:nvPr>
            <p:ph type="pic" sz="half" idx="24"/>
          </p:nvPr>
        </p:nvSpPr>
        <p:spPr>
          <a:xfrm>
            <a:off x="2611700" y="909935"/>
            <a:ext cx="13407906" cy="7541947"/>
          </a:xfrm>
          <a:prstGeom prst="rect">
            <a:avLst/>
          </a:prstGeom>
        </p:spPr>
        <p:txBody>
          <a:bodyPr lIns="91439" tIns="45719" rIns="91439" bIns="45719">
            <a:noAutofit/>
          </a:bodyPr>
          <a:lstStyle/>
          <a:p>
            <a:endParaRPr/>
          </a:p>
        </p:txBody>
      </p:sp>
      <p:sp>
        <p:nvSpPr>
          <p:cNvPr id="945" name="Rectangle"/>
          <p:cNvSpPr/>
          <p:nvPr/>
        </p:nvSpPr>
        <p:spPr>
          <a:xfrm>
            <a:off x="6665470" y="918964"/>
            <a:ext cx="146050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946" name="Line"/>
          <p:cNvSpPr/>
          <p:nvPr/>
        </p:nvSpPr>
        <p:spPr>
          <a:xfrm>
            <a:off x="6665470" y="8710513"/>
            <a:ext cx="5300502" cy="1"/>
          </a:xfrm>
          <a:prstGeom prst="line">
            <a:avLst/>
          </a:prstGeom>
          <a:ln w="25400">
            <a:solidFill>
              <a:srgbClr val="000000"/>
            </a:solidFill>
            <a:miter lim="400000"/>
          </a:ln>
        </p:spPr>
        <p:txBody>
          <a:bodyPr lIns="50800" tIns="50800" rIns="50800" bIns="50800" anchor="ctr"/>
          <a:lstStyle/>
          <a:p>
            <a:pPr algn="ctr"/>
            <a:endParaRPr/>
          </a:p>
        </p:txBody>
      </p:sp>
      <p:sp>
        <p:nvSpPr>
          <p:cNvPr id="947" name="Rectangle"/>
          <p:cNvSpPr/>
          <p:nvPr/>
        </p:nvSpPr>
        <p:spPr>
          <a:xfrm>
            <a:off x="6665470" y="8710513"/>
            <a:ext cx="14605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948" name="Heading B"/>
          <p:cNvSpPr txBox="1">
            <a:spLocks noGrp="1"/>
          </p:cNvSpPr>
          <p:nvPr>
            <p:ph type="body" sz="quarter" idx="25"/>
          </p:nvPr>
        </p:nvSpPr>
        <p:spPr>
          <a:xfrm>
            <a:off x="6665470" y="8926413"/>
            <a:ext cx="4843067" cy="733828"/>
          </a:xfrm>
          <a:prstGeom prst="rect">
            <a:avLst/>
          </a:prstGeom>
        </p:spPr>
        <p:txBody>
          <a:bodyPr>
            <a:spAutoFit/>
          </a:bodyPr>
          <a:lstStyle>
            <a:lvl1pPr marL="0" indent="0">
              <a:lnSpc>
                <a:spcPct val="100000"/>
              </a:lnSpc>
              <a:spcBef>
                <a:spcPts val="0"/>
              </a:spcBef>
              <a:buClrTx/>
              <a:buSzTx/>
              <a:buNone/>
              <a:defRPr sz="4200" b="1">
                <a:solidFill>
                  <a:srgbClr val="000000"/>
                </a:solidFill>
                <a:latin typeface="+mn-lt"/>
                <a:ea typeface="+mn-ea"/>
                <a:cs typeface="+mn-cs"/>
                <a:sym typeface="Helvetica Neue"/>
              </a:defRPr>
            </a:lvl1pPr>
          </a:lstStyle>
          <a:p>
            <a:r>
              <a:t>Heading B</a:t>
            </a:r>
          </a:p>
        </p:txBody>
      </p:sp>
      <p:sp>
        <p:nvSpPr>
          <p:cNvPr id="949" name="Text B"/>
          <p:cNvSpPr txBox="1">
            <a:spLocks noGrp="1"/>
          </p:cNvSpPr>
          <p:nvPr>
            <p:ph type="body" sz="quarter" idx="26"/>
          </p:nvPr>
        </p:nvSpPr>
        <p:spPr>
          <a:xfrm>
            <a:off x="6665470" y="10307940"/>
            <a:ext cx="4843067" cy="523086"/>
          </a:xfrm>
          <a:prstGeom prst="rect">
            <a:avLst/>
          </a:prstGeom>
        </p:spPr>
        <p:txBody>
          <a:bodyPr>
            <a:spAutoFit/>
          </a:bodyPr>
          <a:lstStyle>
            <a:lvl1pPr marL="0" indent="0">
              <a:lnSpc>
                <a:spcPct val="100000"/>
              </a:lnSpc>
              <a:spcBef>
                <a:spcPts val="2400"/>
              </a:spcBef>
              <a:buClrTx/>
              <a:buSzTx/>
              <a:buNone/>
              <a:defRPr sz="2800">
                <a:solidFill>
                  <a:srgbClr val="000000"/>
                </a:solidFill>
              </a:defRPr>
            </a:lvl1pPr>
          </a:lstStyle>
          <a:p>
            <a:r>
              <a:t>Text B</a:t>
            </a:r>
          </a:p>
        </p:txBody>
      </p:sp>
      <p:sp>
        <p:nvSpPr>
          <p:cNvPr id="950" name="Image"/>
          <p:cNvSpPr>
            <a:spLocks noGrp="1"/>
          </p:cNvSpPr>
          <p:nvPr>
            <p:ph type="pic" sz="half" idx="27"/>
          </p:nvPr>
        </p:nvSpPr>
        <p:spPr>
          <a:xfrm>
            <a:off x="8367235" y="909935"/>
            <a:ext cx="13407907" cy="7541947"/>
          </a:xfrm>
          <a:prstGeom prst="rect">
            <a:avLst/>
          </a:prstGeom>
        </p:spPr>
        <p:txBody>
          <a:bodyPr lIns="91439" tIns="45719" rIns="91439" bIns="45719">
            <a:noAutofit/>
          </a:bodyPr>
          <a:lstStyle/>
          <a:p>
            <a:endParaRPr/>
          </a:p>
        </p:txBody>
      </p:sp>
      <p:sp>
        <p:nvSpPr>
          <p:cNvPr id="951" name="Rectangle"/>
          <p:cNvSpPr/>
          <p:nvPr/>
        </p:nvSpPr>
        <p:spPr>
          <a:xfrm>
            <a:off x="12421006" y="918964"/>
            <a:ext cx="146050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952" name="Line"/>
          <p:cNvSpPr/>
          <p:nvPr/>
        </p:nvSpPr>
        <p:spPr>
          <a:xfrm>
            <a:off x="12421006" y="8710513"/>
            <a:ext cx="5300502" cy="1"/>
          </a:xfrm>
          <a:prstGeom prst="line">
            <a:avLst/>
          </a:prstGeom>
          <a:ln w="25400">
            <a:solidFill>
              <a:srgbClr val="000000"/>
            </a:solidFill>
            <a:miter lim="400000"/>
          </a:ln>
        </p:spPr>
        <p:txBody>
          <a:bodyPr lIns="50800" tIns="50800" rIns="50800" bIns="50800" anchor="ctr"/>
          <a:lstStyle/>
          <a:p>
            <a:pPr algn="ctr"/>
            <a:endParaRPr/>
          </a:p>
        </p:txBody>
      </p:sp>
      <p:sp>
        <p:nvSpPr>
          <p:cNvPr id="953" name="Rectangle"/>
          <p:cNvSpPr/>
          <p:nvPr/>
        </p:nvSpPr>
        <p:spPr>
          <a:xfrm>
            <a:off x="12421006" y="8710513"/>
            <a:ext cx="14605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954" name="Heading C"/>
          <p:cNvSpPr txBox="1">
            <a:spLocks noGrp="1"/>
          </p:cNvSpPr>
          <p:nvPr>
            <p:ph type="body" sz="quarter" idx="28"/>
          </p:nvPr>
        </p:nvSpPr>
        <p:spPr>
          <a:xfrm>
            <a:off x="12421006" y="8926413"/>
            <a:ext cx="4843066" cy="733828"/>
          </a:xfrm>
          <a:prstGeom prst="rect">
            <a:avLst/>
          </a:prstGeom>
        </p:spPr>
        <p:txBody>
          <a:bodyPr>
            <a:spAutoFit/>
          </a:bodyPr>
          <a:lstStyle>
            <a:lvl1pPr marL="0" indent="0">
              <a:lnSpc>
                <a:spcPct val="100000"/>
              </a:lnSpc>
              <a:spcBef>
                <a:spcPts val="0"/>
              </a:spcBef>
              <a:buClrTx/>
              <a:buSzTx/>
              <a:buNone/>
              <a:defRPr sz="4200" b="1">
                <a:solidFill>
                  <a:srgbClr val="000000"/>
                </a:solidFill>
                <a:latin typeface="+mn-lt"/>
                <a:ea typeface="+mn-ea"/>
                <a:cs typeface="+mn-cs"/>
                <a:sym typeface="Helvetica Neue"/>
              </a:defRPr>
            </a:lvl1pPr>
          </a:lstStyle>
          <a:p>
            <a:r>
              <a:t>Heading C</a:t>
            </a:r>
          </a:p>
        </p:txBody>
      </p:sp>
      <p:sp>
        <p:nvSpPr>
          <p:cNvPr id="955" name="Text C"/>
          <p:cNvSpPr txBox="1">
            <a:spLocks noGrp="1"/>
          </p:cNvSpPr>
          <p:nvPr>
            <p:ph type="body" sz="quarter" idx="29"/>
          </p:nvPr>
        </p:nvSpPr>
        <p:spPr>
          <a:xfrm>
            <a:off x="12421006" y="10307940"/>
            <a:ext cx="4843066" cy="523086"/>
          </a:xfrm>
          <a:prstGeom prst="rect">
            <a:avLst/>
          </a:prstGeom>
        </p:spPr>
        <p:txBody>
          <a:bodyPr>
            <a:spAutoFit/>
          </a:bodyPr>
          <a:lstStyle>
            <a:lvl1pPr marL="0" indent="0">
              <a:lnSpc>
                <a:spcPct val="100000"/>
              </a:lnSpc>
              <a:spcBef>
                <a:spcPts val="2400"/>
              </a:spcBef>
              <a:buClrTx/>
              <a:buSzTx/>
              <a:buNone/>
              <a:defRPr sz="2800">
                <a:solidFill>
                  <a:srgbClr val="000000"/>
                </a:solidFill>
              </a:defRPr>
            </a:lvl1pPr>
          </a:lstStyle>
          <a:p>
            <a:r>
              <a:t>Text C</a:t>
            </a:r>
          </a:p>
        </p:txBody>
      </p:sp>
      <p:sp>
        <p:nvSpPr>
          <p:cNvPr id="956" name="Image"/>
          <p:cNvSpPr>
            <a:spLocks noGrp="1"/>
          </p:cNvSpPr>
          <p:nvPr>
            <p:ph type="pic" sz="half" idx="30"/>
          </p:nvPr>
        </p:nvSpPr>
        <p:spPr>
          <a:xfrm>
            <a:off x="14119793" y="909935"/>
            <a:ext cx="13407907" cy="7541947"/>
          </a:xfrm>
          <a:prstGeom prst="rect">
            <a:avLst/>
          </a:prstGeom>
        </p:spPr>
        <p:txBody>
          <a:bodyPr lIns="91439" tIns="45719" rIns="91439" bIns="45719">
            <a:noAutofit/>
          </a:bodyPr>
          <a:lstStyle/>
          <a:p>
            <a:endParaRPr/>
          </a:p>
        </p:txBody>
      </p:sp>
      <p:sp>
        <p:nvSpPr>
          <p:cNvPr id="957" name="Rectangle"/>
          <p:cNvSpPr/>
          <p:nvPr/>
        </p:nvSpPr>
        <p:spPr>
          <a:xfrm>
            <a:off x="18173563" y="918964"/>
            <a:ext cx="146050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958" name="Line"/>
          <p:cNvSpPr/>
          <p:nvPr/>
        </p:nvSpPr>
        <p:spPr>
          <a:xfrm>
            <a:off x="18173563" y="8710513"/>
            <a:ext cx="5300502" cy="1"/>
          </a:xfrm>
          <a:prstGeom prst="line">
            <a:avLst/>
          </a:prstGeom>
          <a:ln w="25400">
            <a:solidFill>
              <a:srgbClr val="000000"/>
            </a:solidFill>
            <a:miter lim="400000"/>
          </a:ln>
        </p:spPr>
        <p:txBody>
          <a:bodyPr lIns="50800" tIns="50800" rIns="50800" bIns="50800" anchor="ctr"/>
          <a:lstStyle/>
          <a:p>
            <a:pPr algn="ctr"/>
            <a:endParaRPr/>
          </a:p>
        </p:txBody>
      </p:sp>
      <p:sp>
        <p:nvSpPr>
          <p:cNvPr id="959" name="Rectangle"/>
          <p:cNvSpPr/>
          <p:nvPr/>
        </p:nvSpPr>
        <p:spPr>
          <a:xfrm>
            <a:off x="18173563" y="8710513"/>
            <a:ext cx="14605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960" name="Heading D"/>
          <p:cNvSpPr txBox="1">
            <a:spLocks noGrp="1"/>
          </p:cNvSpPr>
          <p:nvPr>
            <p:ph type="body" sz="quarter" idx="31"/>
          </p:nvPr>
        </p:nvSpPr>
        <p:spPr>
          <a:xfrm>
            <a:off x="18173563" y="8926413"/>
            <a:ext cx="4843067" cy="733828"/>
          </a:xfrm>
          <a:prstGeom prst="rect">
            <a:avLst/>
          </a:prstGeom>
        </p:spPr>
        <p:txBody>
          <a:bodyPr>
            <a:spAutoFit/>
          </a:bodyPr>
          <a:lstStyle>
            <a:lvl1pPr marL="0" indent="0">
              <a:lnSpc>
                <a:spcPct val="100000"/>
              </a:lnSpc>
              <a:spcBef>
                <a:spcPts val="0"/>
              </a:spcBef>
              <a:buClrTx/>
              <a:buSzTx/>
              <a:buNone/>
              <a:defRPr sz="4200" b="1">
                <a:solidFill>
                  <a:srgbClr val="000000"/>
                </a:solidFill>
                <a:latin typeface="+mn-lt"/>
                <a:ea typeface="+mn-ea"/>
                <a:cs typeface="+mn-cs"/>
                <a:sym typeface="Helvetica Neue"/>
              </a:defRPr>
            </a:lvl1pPr>
          </a:lstStyle>
          <a:p>
            <a:r>
              <a:t>Heading D</a:t>
            </a:r>
          </a:p>
        </p:txBody>
      </p:sp>
      <p:sp>
        <p:nvSpPr>
          <p:cNvPr id="961" name="Text D"/>
          <p:cNvSpPr txBox="1">
            <a:spLocks noGrp="1"/>
          </p:cNvSpPr>
          <p:nvPr>
            <p:ph type="body" sz="quarter" idx="32"/>
          </p:nvPr>
        </p:nvSpPr>
        <p:spPr>
          <a:xfrm>
            <a:off x="18173563" y="10307940"/>
            <a:ext cx="4843067" cy="523086"/>
          </a:xfrm>
          <a:prstGeom prst="rect">
            <a:avLst/>
          </a:prstGeom>
        </p:spPr>
        <p:txBody>
          <a:bodyPr>
            <a:spAutoFit/>
          </a:bodyPr>
          <a:lstStyle>
            <a:lvl1pPr marL="0" indent="0">
              <a:lnSpc>
                <a:spcPct val="100000"/>
              </a:lnSpc>
              <a:spcBef>
                <a:spcPts val="2400"/>
              </a:spcBef>
              <a:buClrTx/>
              <a:buSzTx/>
              <a:buNone/>
              <a:defRPr sz="2800">
                <a:solidFill>
                  <a:srgbClr val="000000"/>
                </a:solidFill>
              </a:defRPr>
            </a:lvl1pPr>
          </a:lstStyle>
          <a:p>
            <a:r>
              <a:t>Text D</a:t>
            </a:r>
          </a:p>
        </p:txBody>
      </p:sp>
      <p:sp>
        <p:nvSpPr>
          <p:cNvPr id="962" name="Line"/>
          <p:cNvSpPr/>
          <p:nvPr/>
        </p:nvSpPr>
        <p:spPr>
          <a:xfrm>
            <a:off x="909935" y="12815589"/>
            <a:ext cx="22564131" cy="1"/>
          </a:xfrm>
          <a:prstGeom prst="line">
            <a:avLst/>
          </a:prstGeom>
          <a:ln w="19050">
            <a:solidFill>
              <a:srgbClr val="000000"/>
            </a:solidFill>
            <a:miter lim="400000"/>
          </a:ln>
        </p:spPr>
        <p:txBody>
          <a:bodyPr lIns="50800" tIns="50800" rIns="50800" bIns="50800" anchor="ctr"/>
          <a:lstStyle/>
          <a:p>
            <a:pPr algn="ctr"/>
            <a:endParaRPr/>
          </a:p>
        </p:txBody>
      </p:sp>
      <p:sp>
        <p:nvSpPr>
          <p:cNvPr id="963" name="01"/>
          <p:cNvSpPr txBox="1">
            <a:spLocks noGrp="1"/>
          </p:cNvSpPr>
          <p:nvPr>
            <p:ph type="sldNum" sz="quarter" idx="2"/>
          </p:nvPr>
        </p:nvSpPr>
        <p:spPr>
          <a:xfrm>
            <a:off x="22013564" y="12873963"/>
            <a:ext cx="1460501" cy="38707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E4E7EA"/>
        </a:solidFill>
        <a:effectLst/>
      </p:bgPr>
    </p:bg>
    <p:spTree>
      <p:nvGrpSpPr>
        <p:cNvPr id="1" name=""/>
        <p:cNvGrpSpPr/>
        <p:nvPr/>
      </p:nvGrpSpPr>
      <p:grpSpPr>
        <a:xfrm>
          <a:off x="0" y="0"/>
          <a:ext cx="0" cy="0"/>
          <a:chOff x="0" y="0"/>
          <a:chExt cx="0" cy="0"/>
        </a:xfrm>
      </p:grpSpPr>
      <p:sp>
        <p:nvSpPr>
          <p:cNvPr id="970" name="01"/>
          <p:cNvSpPr txBox="1">
            <a:spLocks noGrp="1"/>
          </p:cNvSpPr>
          <p:nvPr>
            <p:ph type="sldNum" sz="quarter" idx="2"/>
          </p:nvPr>
        </p:nvSpPr>
        <p:spPr>
          <a:xfrm>
            <a:off x="22203052" y="12835870"/>
            <a:ext cx="504548" cy="483910"/>
          </a:xfrm>
          <a:prstGeom prst="rect">
            <a:avLst/>
          </a:prstGeom>
        </p:spPr>
        <p:txBody>
          <a:bodyPr wrap="none" lIns="91439" tIns="91439" rIns="91439" bIns="91439" anchor="ctr"/>
          <a:lstStyle>
            <a:lvl1pPr defTabSz="1828800">
              <a:defRPr sz="2400" b="0">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Subtitle &amp; Accent Photo - W">
    <p:spTree>
      <p:nvGrpSpPr>
        <p:cNvPr id="1" name=""/>
        <p:cNvGrpSpPr/>
        <p:nvPr/>
      </p:nvGrpSpPr>
      <p:grpSpPr>
        <a:xfrm>
          <a:off x="0" y="0"/>
          <a:ext cx="0" cy="0"/>
          <a:chOff x="0" y="0"/>
          <a:chExt cx="0" cy="0"/>
        </a:xfrm>
      </p:grpSpPr>
      <p:sp>
        <p:nvSpPr>
          <p:cNvPr id="84" name="Image"/>
          <p:cNvSpPr>
            <a:spLocks noGrp="1"/>
          </p:cNvSpPr>
          <p:nvPr>
            <p:ph type="pic" idx="21"/>
          </p:nvPr>
        </p:nvSpPr>
        <p:spPr>
          <a:xfrm>
            <a:off x="8130503" y="-1"/>
            <a:ext cx="24384001" cy="13716001"/>
          </a:xfrm>
          <a:prstGeom prst="rect">
            <a:avLst/>
          </a:prstGeom>
        </p:spPr>
        <p:txBody>
          <a:bodyPr lIns="91439" tIns="45719" rIns="91439" bIns="45719">
            <a:noAutofit/>
          </a:bodyPr>
          <a:lstStyle/>
          <a:p>
            <a:endParaRPr/>
          </a:p>
        </p:txBody>
      </p:sp>
      <p:sp>
        <p:nvSpPr>
          <p:cNvPr id="85" name="Line"/>
          <p:cNvSpPr/>
          <p:nvPr/>
        </p:nvSpPr>
        <p:spPr>
          <a:xfrm>
            <a:off x="909935" y="935335"/>
            <a:ext cx="14443574" cy="1"/>
          </a:xfrm>
          <a:prstGeom prst="line">
            <a:avLst/>
          </a:prstGeom>
          <a:ln w="25400">
            <a:solidFill>
              <a:srgbClr val="000000"/>
            </a:solidFill>
            <a:miter lim="400000"/>
          </a:ln>
        </p:spPr>
        <p:txBody>
          <a:bodyPr lIns="50800" tIns="50800" rIns="50800" bIns="50800" anchor="ctr"/>
          <a:lstStyle/>
          <a:p>
            <a:pPr algn="ctr"/>
            <a:endParaRPr/>
          </a:p>
        </p:txBody>
      </p:sp>
      <p:sp>
        <p:nvSpPr>
          <p:cNvPr id="86" name="Line"/>
          <p:cNvSpPr/>
          <p:nvPr/>
        </p:nvSpPr>
        <p:spPr>
          <a:xfrm>
            <a:off x="17173378" y="935335"/>
            <a:ext cx="6303665" cy="1"/>
          </a:xfrm>
          <a:prstGeom prst="line">
            <a:avLst/>
          </a:prstGeom>
          <a:ln w="25400">
            <a:solidFill>
              <a:srgbClr val="FFFFFF"/>
            </a:solidFill>
            <a:miter lim="400000"/>
          </a:ln>
        </p:spPr>
        <p:txBody>
          <a:bodyPr lIns="50800" tIns="50800" rIns="50800" bIns="50800" anchor="ctr"/>
          <a:lstStyle/>
          <a:p>
            <a:pPr algn="ctr"/>
            <a:endParaRPr/>
          </a:p>
        </p:txBody>
      </p:sp>
      <p:sp>
        <p:nvSpPr>
          <p:cNvPr id="87" name="Rectangle"/>
          <p:cNvSpPr/>
          <p:nvPr/>
        </p:nvSpPr>
        <p:spPr>
          <a:xfrm>
            <a:off x="909935"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88" name="Line"/>
          <p:cNvSpPr/>
          <p:nvPr/>
        </p:nvSpPr>
        <p:spPr>
          <a:xfrm>
            <a:off x="909935" y="12815589"/>
            <a:ext cx="14443575" cy="1"/>
          </a:xfrm>
          <a:prstGeom prst="line">
            <a:avLst/>
          </a:prstGeom>
          <a:ln w="19050">
            <a:solidFill>
              <a:srgbClr val="000000"/>
            </a:solidFill>
            <a:miter lim="400000"/>
          </a:ln>
        </p:spPr>
        <p:txBody>
          <a:bodyPr lIns="50800" tIns="50800" rIns="50800" bIns="50800" anchor="ctr"/>
          <a:lstStyle/>
          <a:p>
            <a:pPr algn="ctr"/>
            <a:endParaRPr/>
          </a:p>
        </p:txBody>
      </p:sp>
      <p:sp>
        <p:nvSpPr>
          <p:cNvPr id="89" name="Line"/>
          <p:cNvSpPr/>
          <p:nvPr/>
        </p:nvSpPr>
        <p:spPr>
          <a:xfrm>
            <a:off x="17173378" y="12815589"/>
            <a:ext cx="6303665" cy="1"/>
          </a:xfrm>
          <a:prstGeom prst="line">
            <a:avLst/>
          </a:prstGeom>
          <a:ln w="19050">
            <a:solidFill>
              <a:srgbClr val="FFFFFF"/>
            </a:solidFill>
            <a:miter lim="400000"/>
          </a:ln>
        </p:spPr>
        <p:txBody>
          <a:bodyPr lIns="50800" tIns="50800" rIns="50800" bIns="50800" anchor="ctr"/>
          <a:lstStyle/>
          <a:p>
            <a:pPr algn="ctr"/>
            <a:endParaRPr/>
          </a:p>
        </p:txBody>
      </p:sp>
      <p:sp>
        <p:nvSpPr>
          <p:cNvPr id="90" name="Title Text"/>
          <p:cNvSpPr txBox="1">
            <a:spLocks noGrp="1"/>
          </p:cNvSpPr>
          <p:nvPr>
            <p:ph type="title"/>
          </p:nvPr>
        </p:nvSpPr>
        <p:spPr>
          <a:xfrm>
            <a:off x="909935" y="1138535"/>
            <a:ext cx="13533638" cy="7338715"/>
          </a:xfrm>
          <a:prstGeom prst="rect">
            <a:avLst/>
          </a:prstGeom>
        </p:spPr>
        <p:txBody>
          <a:bodyPr anchor="b"/>
          <a:lstStyle>
            <a:lvl1pPr>
              <a:defRPr sz="14400" spc="-576">
                <a:solidFill>
                  <a:srgbClr val="000000"/>
                </a:solidFill>
              </a:defRPr>
            </a:lvl1pPr>
          </a:lstStyle>
          <a:p>
            <a:r>
              <a:t>Title Text</a:t>
            </a:r>
          </a:p>
        </p:txBody>
      </p:sp>
      <p:sp>
        <p:nvSpPr>
          <p:cNvPr id="91" name="Body Level One…"/>
          <p:cNvSpPr txBox="1">
            <a:spLocks noGrp="1"/>
          </p:cNvSpPr>
          <p:nvPr>
            <p:ph type="body" sz="quarter" idx="1"/>
          </p:nvPr>
        </p:nvSpPr>
        <p:spPr>
          <a:xfrm>
            <a:off x="909936" y="9135417"/>
            <a:ext cx="13533637" cy="3213448"/>
          </a:xfrm>
          <a:prstGeom prst="rect">
            <a:avLst/>
          </a:prstGeom>
        </p:spPr>
        <p:txBody>
          <a:bodyPr/>
          <a:lstStyle>
            <a:lvl1pPr marL="0" indent="0">
              <a:lnSpc>
                <a:spcPct val="90000"/>
              </a:lnSpc>
              <a:spcBef>
                <a:spcPts val="0"/>
              </a:spcBef>
              <a:buClrTx/>
              <a:buSzTx/>
              <a:buNone/>
              <a:defRPr b="1" spc="-72">
                <a:solidFill>
                  <a:srgbClr val="000000"/>
                </a:solidFill>
                <a:latin typeface="+mn-lt"/>
                <a:ea typeface="+mn-ea"/>
                <a:cs typeface="+mn-cs"/>
                <a:sym typeface="Helvetica Neue"/>
              </a:defRPr>
            </a:lvl1pPr>
            <a:lvl2pPr marL="0" indent="0">
              <a:lnSpc>
                <a:spcPct val="90000"/>
              </a:lnSpc>
              <a:spcBef>
                <a:spcPts val="0"/>
              </a:spcBef>
              <a:buClrTx/>
              <a:buSzTx/>
              <a:buNone/>
              <a:defRPr b="1" spc="-72">
                <a:solidFill>
                  <a:srgbClr val="000000"/>
                </a:solidFill>
                <a:latin typeface="+mn-lt"/>
                <a:ea typeface="+mn-ea"/>
                <a:cs typeface="+mn-cs"/>
                <a:sym typeface="Helvetica Neue"/>
              </a:defRPr>
            </a:lvl2pPr>
            <a:lvl3pPr marL="0" indent="0">
              <a:lnSpc>
                <a:spcPct val="90000"/>
              </a:lnSpc>
              <a:spcBef>
                <a:spcPts val="0"/>
              </a:spcBef>
              <a:buClrTx/>
              <a:buSzTx/>
              <a:buNone/>
              <a:defRPr b="1" spc="-72">
                <a:solidFill>
                  <a:srgbClr val="000000"/>
                </a:solidFill>
                <a:latin typeface="+mn-lt"/>
                <a:ea typeface="+mn-ea"/>
                <a:cs typeface="+mn-cs"/>
                <a:sym typeface="Helvetica Neue"/>
              </a:defRPr>
            </a:lvl3pPr>
            <a:lvl4pPr marL="0" indent="0">
              <a:lnSpc>
                <a:spcPct val="90000"/>
              </a:lnSpc>
              <a:spcBef>
                <a:spcPts val="0"/>
              </a:spcBef>
              <a:buClrTx/>
              <a:buSzTx/>
              <a:buNone/>
              <a:defRPr b="1" spc="-72">
                <a:solidFill>
                  <a:srgbClr val="000000"/>
                </a:solidFill>
                <a:latin typeface="+mn-lt"/>
                <a:ea typeface="+mn-ea"/>
                <a:cs typeface="+mn-cs"/>
                <a:sym typeface="Helvetica Neue"/>
              </a:defRPr>
            </a:lvl4pPr>
            <a:lvl5pPr marL="0" indent="0">
              <a:lnSpc>
                <a:spcPct val="90000"/>
              </a:lnSpc>
              <a:spcBef>
                <a:spcPts val="0"/>
              </a:spcBef>
              <a:buClrTx/>
              <a:buSzTx/>
              <a:buNone/>
              <a:defRPr b="1" spc="-72">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2" name="Line"/>
          <p:cNvSpPr/>
          <p:nvPr/>
        </p:nvSpPr>
        <p:spPr>
          <a:xfrm>
            <a:off x="909935" y="8693149"/>
            <a:ext cx="14443574" cy="1"/>
          </a:xfrm>
          <a:prstGeom prst="line">
            <a:avLst/>
          </a:prstGeom>
          <a:ln w="25400">
            <a:solidFill>
              <a:srgbClr val="000000"/>
            </a:solidFill>
            <a:miter lim="400000"/>
          </a:ln>
        </p:spPr>
        <p:txBody>
          <a:bodyPr lIns="50800" tIns="50800" rIns="50800" bIns="50800" anchor="ctr"/>
          <a:lstStyle/>
          <a:p>
            <a:pPr algn="ctr"/>
            <a:endParaRPr/>
          </a:p>
        </p:txBody>
      </p:sp>
      <p:sp>
        <p:nvSpPr>
          <p:cNvPr id="93" name="Rectangle"/>
          <p:cNvSpPr/>
          <p:nvPr/>
        </p:nvSpPr>
        <p:spPr>
          <a:xfrm>
            <a:off x="909935" y="8686799"/>
            <a:ext cx="52959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94" name="01"/>
          <p:cNvSpPr txBox="1">
            <a:spLocks noGrp="1"/>
          </p:cNvSpPr>
          <p:nvPr>
            <p:ph type="sldNum" sz="quarter" idx="2"/>
          </p:nvPr>
        </p:nvSpPr>
        <p:spPr>
          <a:xfrm>
            <a:off x="22013564" y="12873963"/>
            <a:ext cx="1460501" cy="387070"/>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Subtitle &amp; Wide Photo">
    <p:bg>
      <p:bgPr>
        <a:solidFill>
          <a:srgbClr val="E22019"/>
        </a:solidFill>
        <a:effectLst/>
      </p:bgPr>
    </p:bg>
    <p:spTree>
      <p:nvGrpSpPr>
        <p:cNvPr id="1" name=""/>
        <p:cNvGrpSpPr/>
        <p:nvPr/>
      </p:nvGrpSpPr>
      <p:grpSpPr>
        <a:xfrm>
          <a:off x="0" y="0"/>
          <a:ext cx="0" cy="0"/>
          <a:chOff x="0" y="0"/>
          <a:chExt cx="0" cy="0"/>
        </a:xfrm>
      </p:grpSpPr>
      <p:sp>
        <p:nvSpPr>
          <p:cNvPr id="101" name="Image"/>
          <p:cNvSpPr>
            <a:spLocks noGrp="1"/>
          </p:cNvSpPr>
          <p:nvPr>
            <p:ph type="pic" idx="21"/>
          </p:nvPr>
        </p:nvSpPr>
        <p:spPr>
          <a:xfrm>
            <a:off x="4520963" y="0"/>
            <a:ext cx="24384001" cy="13716001"/>
          </a:xfrm>
          <a:prstGeom prst="rect">
            <a:avLst/>
          </a:prstGeom>
        </p:spPr>
        <p:txBody>
          <a:bodyPr lIns="91439" tIns="45719" rIns="91439" bIns="45719">
            <a:noAutofit/>
          </a:bodyPr>
          <a:lstStyle/>
          <a:p>
            <a:endParaRPr/>
          </a:p>
        </p:txBody>
      </p:sp>
      <p:sp>
        <p:nvSpPr>
          <p:cNvPr id="102" name="Line"/>
          <p:cNvSpPr/>
          <p:nvPr/>
        </p:nvSpPr>
        <p:spPr>
          <a:xfrm>
            <a:off x="909935" y="935335"/>
            <a:ext cx="7221787" cy="1"/>
          </a:xfrm>
          <a:prstGeom prst="line">
            <a:avLst/>
          </a:prstGeom>
          <a:ln w="25400">
            <a:solidFill>
              <a:srgbClr val="000000"/>
            </a:solidFill>
            <a:miter lim="400000"/>
          </a:ln>
        </p:spPr>
        <p:txBody>
          <a:bodyPr lIns="50800" tIns="50800" rIns="50800" bIns="50800" anchor="ctr"/>
          <a:lstStyle/>
          <a:p>
            <a:pPr algn="ctr"/>
            <a:endParaRPr/>
          </a:p>
        </p:txBody>
      </p:sp>
      <p:sp>
        <p:nvSpPr>
          <p:cNvPr id="103" name="Line"/>
          <p:cNvSpPr/>
          <p:nvPr/>
        </p:nvSpPr>
        <p:spPr>
          <a:xfrm>
            <a:off x="9948884" y="935335"/>
            <a:ext cx="13528158" cy="1"/>
          </a:xfrm>
          <a:prstGeom prst="line">
            <a:avLst/>
          </a:prstGeom>
          <a:ln w="25400">
            <a:solidFill>
              <a:srgbClr val="FFFFFF"/>
            </a:solidFill>
            <a:miter lim="400000"/>
          </a:ln>
        </p:spPr>
        <p:txBody>
          <a:bodyPr lIns="50800" tIns="50800" rIns="50800" bIns="50800" anchor="ctr"/>
          <a:lstStyle/>
          <a:p>
            <a:pPr algn="ctr"/>
            <a:endParaRPr/>
          </a:p>
        </p:txBody>
      </p:sp>
      <p:sp>
        <p:nvSpPr>
          <p:cNvPr id="104" name="Rectangle"/>
          <p:cNvSpPr/>
          <p:nvPr/>
        </p:nvSpPr>
        <p:spPr>
          <a:xfrm>
            <a:off x="909935" y="922635"/>
            <a:ext cx="337820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105" name="Line"/>
          <p:cNvSpPr/>
          <p:nvPr/>
        </p:nvSpPr>
        <p:spPr>
          <a:xfrm>
            <a:off x="909935" y="12815589"/>
            <a:ext cx="7221787" cy="1"/>
          </a:xfrm>
          <a:prstGeom prst="line">
            <a:avLst/>
          </a:prstGeom>
          <a:ln w="19050">
            <a:solidFill>
              <a:srgbClr val="000000"/>
            </a:solidFill>
            <a:miter lim="400000"/>
          </a:ln>
        </p:spPr>
        <p:txBody>
          <a:bodyPr lIns="50800" tIns="50800" rIns="50800" bIns="50800" anchor="ctr"/>
          <a:lstStyle/>
          <a:p>
            <a:pPr algn="ctr"/>
            <a:endParaRPr/>
          </a:p>
        </p:txBody>
      </p:sp>
      <p:sp>
        <p:nvSpPr>
          <p:cNvPr id="106" name="Line"/>
          <p:cNvSpPr/>
          <p:nvPr/>
        </p:nvSpPr>
        <p:spPr>
          <a:xfrm>
            <a:off x="9948884" y="12815589"/>
            <a:ext cx="13528158" cy="1"/>
          </a:xfrm>
          <a:prstGeom prst="line">
            <a:avLst/>
          </a:prstGeom>
          <a:ln w="19050">
            <a:solidFill>
              <a:srgbClr val="FFFFFF"/>
            </a:solidFill>
            <a:miter lim="400000"/>
          </a:ln>
        </p:spPr>
        <p:txBody>
          <a:bodyPr lIns="50800" tIns="50800" rIns="50800" bIns="50800" anchor="ctr"/>
          <a:lstStyle/>
          <a:p>
            <a:pPr algn="ctr"/>
            <a:endParaRPr/>
          </a:p>
        </p:txBody>
      </p:sp>
      <p:sp>
        <p:nvSpPr>
          <p:cNvPr id="107" name="Title Text"/>
          <p:cNvSpPr txBox="1">
            <a:spLocks noGrp="1"/>
          </p:cNvSpPr>
          <p:nvPr>
            <p:ph type="title"/>
          </p:nvPr>
        </p:nvSpPr>
        <p:spPr>
          <a:xfrm>
            <a:off x="909935" y="1138535"/>
            <a:ext cx="6766819" cy="7338715"/>
          </a:xfrm>
          <a:prstGeom prst="rect">
            <a:avLst/>
          </a:prstGeom>
        </p:spPr>
        <p:txBody>
          <a:bodyPr anchor="b"/>
          <a:lstStyle>
            <a:lvl1pPr>
              <a:defRPr>
                <a:solidFill>
                  <a:srgbClr val="FFFFFF"/>
                </a:solidFill>
              </a:defRPr>
            </a:lvl1pPr>
          </a:lstStyle>
          <a:p>
            <a:r>
              <a:t>Title Text</a:t>
            </a:r>
          </a:p>
        </p:txBody>
      </p:sp>
      <p:sp>
        <p:nvSpPr>
          <p:cNvPr id="108" name="Body Level One…"/>
          <p:cNvSpPr txBox="1">
            <a:spLocks noGrp="1"/>
          </p:cNvSpPr>
          <p:nvPr>
            <p:ph type="body" sz="quarter" idx="1"/>
          </p:nvPr>
        </p:nvSpPr>
        <p:spPr>
          <a:xfrm>
            <a:off x="909936" y="9135417"/>
            <a:ext cx="6766819" cy="3213448"/>
          </a:xfrm>
          <a:prstGeom prst="rect">
            <a:avLst/>
          </a:prstGeom>
        </p:spPr>
        <p:txBody>
          <a:bodyPr/>
          <a:lstStyle>
            <a:lvl1pPr marL="0" indent="0">
              <a:lnSpc>
                <a:spcPct val="90000"/>
              </a:lnSpc>
              <a:spcBef>
                <a:spcPts val="0"/>
              </a:spcBef>
              <a:buClrTx/>
              <a:buSzTx/>
              <a:buNone/>
              <a:defRPr b="1" spc="-72">
                <a:solidFill>
                  <a:srgbClr val="000000"/>
                </a:solidFill>
                <a:latin typeface="+mn-lt"/>
                <a:ea typeface="+mn-ea"/>
                <a:cs typeface="+mn-cs"/>
                <a:sym typeface="Helvetica Neue"/>
              </a:defRPr>
            </a:lvl1pPr>
            <a:lvl2pPr marL="0" indent="0">
              <a:lnSpc>
                <a:spcPct val="90000"/>
              </a:lnSpc>
              <a:spcBef>
                <a:spcPts val="0"/>
              </a:spcBef>
              <a:buClrTx/>
              <a:buSzTx/>
              <a:buNone/>
              <a:defRPr b="1" spc="-72">
                <a:solidFill>
                  <a:srgbClr val="000000"/>
                </a:solidFill>
                <a:latin typeface="+mn-lt"/>
                <a:ea typeface="+mn-ea"/>
                <a:cs typeface="+mn-cs"/>
                <a:sym typeface="Helvetica Neue"/>
              </a:defRPr>
            </a:lvl2pPr>
            <a:lvl3pPr marL="0" indent="0">
              <a:lnSpc>
                <a:spcPct val="90000"/>
              </a:lnSpc>
              <a:spcBef>
                <a:spcPts val="0"/>
              </a:spcBef>
              <a:buClrTx/>
              <a:buSzTx/>
              <a:buNone/>
              <a:defRPr b="1" spc="-72">
                <a:solidFill>
                  <a:srgbClr val="000000"/>
                </a:solidFill>
                <a:latin typeface="+mn-lt"/>
                <a:ea typeface="+mn-ea"/>
                <a:cs typeface="+mn-cs"/>
                <a:sym typeface="Helvetica Neue"/>
              </a:defRPr>
            </a:lvl3pPr>
            <a:lvl4pPr marL="0" indent="0">
              <a:lnSpc>
                <a:spcPct val="90000"/>
              </a:lnSpc>
              <a:spcBef>
                <a:spcPts val="0"/>
              </a:spcBef>
              <a:buClrTx/>
              <a:buSzTx/>
              <a:buNone/>
              <a:defRPr b="1" spc="-72">
                <a:solidFill>
                  <a:srgbClr val="000000"/>
                </a:solidFill>
                <a:latin typeface="+mn-lt"/>
                <a:ea typeface="+mn-ea"/>
                <a:cs typeface="+mn-cs"/>
                <a:sym typeface="Helvetica Neue"/>
              </a:defRPr>
            </a:lvl4pPr>
            <a:lvl5pPr marL="0" indent="0">
              <a:lnSpc>
                <a:spcPct val="90000"/>
              </a:lnSpc>
              <a:spcBef>
                <a:spcPts val="0"/>
              </a:spcBef>
              <a:buClrTx/>
              <a:buSzTx/>
              <a:buNone/>
              <a:defRPr b="1" spc="-72">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09" name="Line"/>
          <p:cNvSpPr/>
          <p:nvPr/>
        </p:nvSpPr>
        <p:spPr>
          <a:xfrm>
            <a:off x="909935" y="8693149"/>
            <a:ext cx="7221787" cy="1"/>
          </a:xfrm>
          <a:prstGeom prst="line">
            <a:avLst/>
          </a:prstGeom>
          <a:ln w="25400">
            <a:solidFill>
              <a:srgbClr val="000000"/>
            </a:solidFill>
            <a:miter lim="400000"/>
          </a:ln>
        </p:spPr>
        <p:txBody>
          <a:bodyPr lIns="50800" tIns="50800" rIns="50800" bIns="50800" anchor="ctr"/>
          <a:lstStyle/>
          <a:p>
            <a:pPr algn="ctr"/>
            <a:endParaRPr/>
          </a:p>
        </p:txBody>
      </p:sp>
      <p:sp>
        <p:nvSpPr>
          <p:cNvPr id="110" name="Rectangle"/>
          <p:cNvSpPr/>
          <p:nvPr/>
        </p:nvSpPr>
        <p:spPr>
          <a:xfrm>
            <a:off x="909935" y="8686799"/>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111" name="01"/>
          <p:cNvSpPr txBox="1">
            <a:spLocks noGrp="1"/>
          </p:cNvSpPr>
          <p:nvPr>
            <p:ph type="sldNum" sz="quarter" idx="2"/>
          </p:nvPr>
        </p:nvSpPr>
        <p:spPr>
          <a:xfrm>
            <a:off x="22013564" y="12873963"/>
            <a:ext cx="1460501" cy="387070"/>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Subtitle &amp; Wide Photo - W">
    <p:spTree>
      <p:nvGrpSpPr>
        <p:cNvPr id="1" name=""/>
        <p:cNvGrpSpPr/>
        <p:nvPr/>
      </p:nvGrpSpPr>
      <p:grpSpPr>
        <a:xfrm>
          <a:off x="0" y="0"/>
          <a:ext cx="0" cy="0"/>
          <a:chOff x="0" y="0"/>
          <a:chExt cx="0" cy="0"/>
        </a:xfrm>
      </p:grpSpPr>
      <p:sp>
        <p:nvSpPr>
          <p:cNvPr id="118" name="Image"/>
          <p:cNvSpPr>
            <a:spLocks noGrp="1"/>
          </p:cNvSpPr>
          <p:nvPr>
            <p:ph type="pic" idx="21"/>
          </p:nvPr>
        </p:nvSpPr>
        <p:spPr>
          <a:xfrm>
            <a:off x="4520963" y="0"/>
            <a:ext cx="24384001" cy="13716001"/>
          </a:xfrm>
          <a:prstGeom prst="rect">
            <a:avLst/>
          </a:prstGeom>
        </p:spPr>
        <p:txBody>
          <a:bodyPr lIns="91439" tIns="45719" rIns="91439" bIns="45719">
            <a:noAutofit/>
          </a:bodyPr>
          <a:lstStyle/>
          <a:p>
            <a:endParaRPr/>
          </a:p>
        </p:txBody>
      </p:sp>
      <p:sp>
        <p:nvSpPr>
          <p:cNvPr id="119" name="Line"/>
          <p:cNvSpPr/>
          <p:nvPr/>
        </p:nvSpPr>
        <p:spPr>
          <a:xfrm>
            <a:off x="909935" y="935335"/>
            <a:ext cx="7221787" cy="1"/>
          </a:xfrm>
          <a:prstGeom prst="line">
            <a:avLst/>
          </a:prstGeom>
          <a:ln w="25400">
            <a:solidFill>
              <a:srgbClr val="000000"/>
            </a:solidFill>
            <a:miter lim="400000"/>
          </a:ln>
        </p:spPr>
        <p:txBody>
          <a:bodyPr lIns="50800" tIns="50800" rIns="50800" bIns="50800" anchor="ctr"/>
          <a:lstStyle/>
          <a:p>
            <a:pPr algn="ctr"/>
            <a:endParaRPr/>
          </a:p>
        </p:txBody>
      </p:sp>
      <p:sp>
        <p:nvSpPr>
          <p:cNvPr id="120" name="Line"/>
          <p:cNvSpPr/>
          <p:nvPr/>
        </p:nvSpPr>
        <p:spPr>
          <a:xfrm>
            <a:off x="9948884" y="935335"/>
            <a:ext cx="13528158" cy="1"/>
          </a:xfrm>
          <a:prstGeom prst="line">
            <a:avLst/>
          </a:prstGeom>
          <a:ln w="25400">
            <a:solidFill>
              <a:srgbClr val="FFFFFF"/>
            </a:solidFill>
            <a:miter lim="400000"/>
          </a:ln>
        </p:spPr>
        <p:txBody>
          <a:bodyPr lIns="50800" tIns="50800" rIns="50800" bIns="50800" anchor="ctr"/>
          <a:lstStyle/>
          <a:p>
            <a:pPr algn="ctr"/>
            <a:endParaRPr/>
          </a:p>
        </p:txBody>
      </p:sp>
      <p:sp>
        <p:nvSpPr>
          <p:cNvPr id="121" name="Rectangle"/>
          <p:cNvSpPr/>
          <p:nvPr/>
        </p:nvSpPr>
        <p:spPr>
          <a:xfrm>
            <a:off x="909935" y="922635"/>
            <a:ext cx="3378201"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122" name="Line"/>
          <p:cNvSpPr/>
          <p:nvPr/>
        </p:nvSpPr>
        <p:spPr>
          <a:xfrm>
            <a:off x="909935" y="12815589"/>
            <a:ext cx="7221787" cy="1"/>
          </a:xfrm>
          <a:prstGeom prst="line">
            <a:avLst/>
          </a:prstGeom>
          <a:ln w="19050">
            <a:solidFill>
              <a:srgbClr val="000000"/>
            </a:solidFill>
            <a:miter lim="400000"/>
          </a:ln>
        </p:spPr>
        <p:txBody>
          <a:bodyPr lIns="50800" tIns="50800" rIns="50800" bIns="50800" anchor="ctr"/>
          <a:lstStyle/>
          <a:p>
            <a:pPr algn="ctr"/>
            <a:endParaRPr/>
          </a:p>
        </p:txBody>
      </p:sp>
      <p:sp>
        <p:nvSpPr>
          <p:cNvPr id="123" name="Line"/>
          <p:cNvSpPr/>
          <p:nvPr/>
        </p:nvSpPr>
        <p:spPr>
          <a:xfrm>
            <a:off x="9948884" y="12815589"/>
            <a:ext cx="13528158" cy="1"/>
          </a:xfrm>
          <a:prstGeom prst="line">
            <a:avLst/>
          </a:prstGeom>
          <a:ln w="19050">
            <a:solidFill>
              <a:srgbClr val="FFFFFF"/>
            </a:solidFill>
            <a:miter lim="400000"/>
          </a:ln>
        </p:spPr>
        <p:txBody>
          <a:bodyPr lIns="50800" tIns="50800" rIns="50800" bIns="50800" anchor="ctr"/>
          <a:lstStyle/>
          <a:p>
            <a:pPr algn="ctr"/>
            <a:endParaRPr/>
          </a:p>
        </p:txBody>
      </p:sp>
      <p:sp>
        <p:nvSpPr>
          <p:cNvPr id="124" name="Title Text"/>
          <p:cNvSpPr txBox="1">
            <a:spLocks noGrp="1"/>
          </p:cNvSpPr>
          <p:nvPr>
            <p:ph type="title"/>
          </p:nvPr>
        </p:nvSpPr>
        <p:spPr>
          <a:xfrm>
            <a:off x="909935" y="1138535"/>
            <a:ext cx="6766819" cy="7338715"/>
          </a:xfrm>
          <a:prstGeom prst="rect">
            <a:avLst/>
          </a:prstGeom>
        </p:spPr>
        <p:txBody>
          <a:bodyPr anchor="b"/>
          <a:lstStyle>
            <a:lvl1pPr>
              <a:defRPr>
                <a:solidFill>
                  <a:srgbClr val="000000"/>
                </a:solidFill>
              </a:defRPr>
            </a:lvl1pPr>
          </a:lstStyle>
          <a:p>
            <a:r>
              <a:t>Title Text</a:t>
            </a:r>
          </a:p>
        </p:txBody>
      </p:sp>
      <p:sp>
        <p:nvSpPr>
          <p:cNvPr id="125" name="Body Level One…"/>
          <p:cNvSpPr txBox="1">
            <a:spLocks noGrp="1"/>
          </p:cNvSpPr>
          <p:nvPr>
            <p:ph type="body" sz="quarter" idx="1"/>
          </p:nvPr>
        </p:nvSpPr>
        <p:spPr>
          <a:xfrm>
            <a:off x="909936" y="9135417"/>
            <a:ext cx="6766819" cy="3213448"/>
          </a:xfrm>
          <a:prstGeom prst="rect">
            <a:avLst/>
          </a:prstGeom>
        </p:spPr>
        <p:txBody>
          <a:bodyPr/>
          <a:lstStyle>
            <a:lvl1pPr marL="0" indent="0">
              <a:lnSpc>
                <a:spcPct val="90000"/>
              </a:lnSpc>
              <a:spcBef>
                <a:spcPts val="0"/>
              </a:spcBef>
              <a:buClrTx/>
              <a:buSzTx/>
              <a:buNone/>
              <a:defRPr b="1" spc="-72">
                <a:solidFill>
                  <a:srgbClr val="000000"/>
                </a:solidFill>
                <a:latin typeface="+mn-lt"/>
                <a:ea typeface="+mn-ea"/>
                <a:cs typeface="+mn-cs"/>
                <a:sym typeface="Helvetica Neue"/>
              </a:defRPr>
            </a:lvl1pPr>
            <a:lvl2pPr marL="0" indent="0">
              <a:lnSpc>
                <a:spcPct val="90000"/>
              </a:lnSpc>
              <a:spcBef>
                <a:spcPts val="0"/>
              </a:spcBef>
              <a:buClrTx/>
              <a:buSzTx/>
              <a:buNone/>
              <a:defRPr b="1" spc="-72">
                <a:solidFill>
                  <a:srgbClr val="000000"/>
                </a:solidFill>
                <a:latin typeface="+mn-lt"/>
                <a:ea typeface="+mn-ea"/>
                <a:cs typeface="+mn-cs"/>
                <a:sym typeface="Helvetica Neue"/>
              </a:defRPr>
            </a:lvl2pPr>
            <a:lvl3pPr marL="0" indent="0">
              <a:lnSpc>
                <a:spcPct val="90000"/>
              </a:lnSpc>
              <a:spcBef>
                <a:spcPts val="0"/>
              </a:spcBef>
              <a:buClrTx/>
              <a:buSzTx/>
              <a:buNone/>
              <a:defRPr b="1" spc="-72">
                <a:solidFill>
                  <a:srgbClr val="000000"/>
                </a:solidFill>
                <a:latin typeface="+mn-lt"/>
                <a:ea typeface="+mn-ea"/>
                <a:cs typeface="+mn-cs"/>
                <a:sym typeface="Helvetica Neue"/>
              </a:defRPr>
            </a:lvl3pPr>
            <a:lvl4pPr marL="0" indent="0">
              <a:lnSpc>
                <a:spcPct val="90000"/>
              </a:lnSpc>
              <a:spcBef>
                <a:spcPts val="0"/>
              </a:spcBef>
              <a:buClrTx/>
              <a:buSzTx/>
              <a:buNone/>
              <a:defRPr b="1" spc="-72">
                <a:solidFill>
                  <a:srgbClr val="000000"/>
                </a:solidFill>
                <a:latin typeface="+mn-lt"/>
                <a:ea typeface="+mn-ea"/>
                <a:cs typeface="+mn-cs"/>
                <a:sym typeface="Helvetica Neue"/>
              </a:defRPr>
            </a:lvl4pPr>
            <a:lvl5pPr marL="0" indent="0">
              <a:lnSpc>
                <a:spcPct val="90000"/>
              </a:lnSpc>
              <a:spcBef>
                <a:spcPts val="0"/>
              </a:spcBef>
              <a:buClrTx/>
              <a:buSzTx/>
              <a:buNone/>
              <a:defRPr b="1" spc="-72">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26" name="Line"/>
          <p:cNvSpPr/>
          <p:nvPr/>
        </p:nvSpPr>
        <p:spPr>
          <a:xfrm>
            <a:off x="909935" y="8693149"/>
            <a:ext cx="7221787" cy="1"/>
          </a:xfrm>
          <a:prstGeom prst="line">
            <a:avLst/>
          </a:prstGeom>
          <a:ln w="25400">
            <a:solidFill>
              <a:srgbClr val="000000"/>
            </a:solidFill>
            <a:miter lim="400000"/>
          </a:ln>
        </p:spPr>
        <p:txBody>
          <a:bodyPr lIns="50800" tIns="50800" rIns="50800" bIns="50800" anchor="ctr"/>
          <a:lstStyle/>
          <a:p>
            <a:pPr algn="ctr"/>
            <a:endParaRPr/>
          </a:p>
        </p:txBody>
      </p:sp>
      <p:sp>
        <p:nvSpPr>
          <p:cNvPr id="127" name="Rectangle"/>
          <p:cNvSpPr/>
          <p:nvPr/>
        </p:nvSpPr>
        <p:spPr>
          <a:xfrm>
            <a:off x="909935" y="8686799"/>
            <a:ext cx="3378201" cy="123330"/>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128" name="01"/>
          <p:cNvSpPr txBox="1">
            <a:spLocks noGrp="1"/>
          </p:cNvSpPr>
          <p:nvPr>
            <p:ph type="sldNum" sz="quarter" idx="2"/>
          </p:nvPr>
        </p:nvSpPr>
        <p:spPr>
          <a:xfrm>
            <a:off x="22013564" y="12873963"/>
            <a:ext cx="1460501" cy="387070"/>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amp; Subtitle Over Photo Panel">
    <p:spTree>
      <p:nvGrpSpPr>
        <p:cNvPr id="1" name=""/>
        <p:cNvGrpSpPr/>
        <p:nvPr/>
      </p:nvGrpSpPr>
      <p:grpSpPr>
        <a:xfrm>
          <a:off x="0" y="0"/>
          <a:ext cx="0" cy="0"/>
          <a:chOff x="0" y="0"/>
          <a:chExt cx="0" cy="0"/>
        </a:xfrm>
      </p:grpSpPr>
      <p:sp>
        <p:nvSpPr>
          <p:cNvPr id="135" name="Image"/>
          <p:cNvSpPr>
            <a:spLocks noGrp="1"/>
          </p:cNvSpPr>
          <p:nvPr>
            <p:ph type="pic" idx="21"/>
          </p:nvPr>
        </p:nvSpPr>
        <p:spPr>
          <a:xfrm>
            <a:off x="100" y="2089959"/>
            <a:ext cx="24383964" cy="14110395"/>
          </a:xfrm>
          <a:prstGeom prst="rect">
            <a:avLst/>
          </a:prstGeom>
        </p:spPr>
        <p:txBody>
          <a:bodyPr lIns="91439" tIns="45719" rIns="91439" bIns="45719">
            <a:noAutofit/>
          </a:bodyPr>
          <a:lstStyle/>
          <a:p>
            <a:endParaRPr/>
          </a:p>
        </p:txBody>
      </p:sp>
      <p:sp>
        <p:nvSpPr>
          <p:cNvPr id="136" name="Title Text"/>
          <p:cNvSpPr txBox="1">
            <a:spLocks noGrp="1"/>
          </p:cNvSpPr>
          <p:nvPr>
            <p:ph type="title"/>
          </p:nvPr>
        </p:nvSpPr>
        <p:spPr>
          <a:xfrm>
            <a:off x="909935" y="948035"/>
            <a:ext cx="13986373" cy="2722265"/>
          </a:xfrm>
          <a:prstGeom prst="rect">
            <a:avLst/>
          </a:prstGeom>
        </p:spPr>
        <p:txBody>
          <a:bodyPr/>
          <a:lstStyle>
            <a:lvl1pPr>
              <a:defRPr sz="14400" spc="-576">
                <a:solidFill>
                  <a:srgbClr val="000000"/>
                </a:solidFill>
              </a:defRPr>
            </a:lvl1pPr>
          </a:lstStyle>
          <a:p>
            <a:r>
              <a:t>Title Text</a:t>
            </a:r>
          </a:p>
        </p:txBody>
      </p:sp>
      <p:sp>
        <p:nvSpPr>
          <p:cNvPr id="137" name="Body Level One…"/>
          <p:cNvSpPr txBox="1">
            <a:spLocks noGrp="1"/>
          </p:cNvSpPr>
          <p:nvPr>
            <p:ph type="body" sz="quarter" idx="1"/>
          </p:nvPr>
        </p:nvSpPr>
        <p:spPr>
          <a:xfrm>
            <a:off x="16263442" y="1292820"/>
            <a:ext cx="6977559" cy="1656161"/>
          </a:xfrm>
          <a:prstGeom prst="rect">
            <a:avLst/>
          </a:prstGeom>
        </p:spPr>
        <p:txBody>
          <a:bodyPr/>
          <a:lstStyle>
            <a:lvl1pPr marL="0" indent="0">
              <a:lnSpc>
                <a:spcPct val="90000"/>
              </a:lnSpc>
              <a:spcBef>
                <a:spcPts val="0"/>
              </a:spcBef>
              <a:buClrTx/>
              <a:buSzTx/>
              <a:buNone/>
              <a:defRPr b="1" spc="-72">
                <a:solidFill>
                  <a:srgbClr val="000000"/>
                </a:solidFill>
                <a:latin typeface="+mn-lt"/>
                <a:ea typeface="+mn-ea"/>
                <a:cs typeface="+mn-cs"/>
                <a:sym typeface="Helvetica Neue"/>
              </a:defRPr>
            </a:lvl1pPr>
            <a:lvl2pPr marL="0" indent="0">
              <a:lnSpc>
                <a:spcPct val="90000"/>
              </a:lnSpc>
              <a:spcBef>
                <a:spcPts val="0"/>
              </a:spcBef>
              <a:buClrTx/>
              <a:buSzTx/>
              <a:buNone/>
              <a:defRPr b="1" spc="-72">
                <a:solidFill>
                  <a:srgbClr val="000000"/>
                </a:solidFill>
                <a:latin typeface="+mn-lt"/>
                <a:ea typeface="+mn-ea"/>
                <a:cs typeface="+mn-cs"/>
                <a:sym typeface="Helvetica Neue"/>
              </a:defRPr>
            </a:lvl2pPr>
            <a:lvl3pPr marL="0" indent="0">
              <a:lnSpc>
                <a:spcPct val="90000"/>
              </a:lnSpc>
              <a:spcBef>
                <a:spcPts val="0"/>
              </a:spcBef>
              <a:buClrTx/>
              <a:buSzTx/>
              <a:buNone/>
              <a:defRPr b="1" spc="-72">
                <a:solidFill>
                  <a:srgbClr val="000000"/>
                </a:solidFill>
                <a:latin typeface="+mn-lt"/>
                <a:ea typeface="+mn-ea"/>
                <a:cs typeface="+mn-cs"/>
                <a:sym typeface="Helvetica Neue"/>
              </a:defRPr>
            </a:lvl3pPr>
            <a:lvl4pPr marL="0" indent="0">
              <a:lnSpc>
                <a:spcPct val="90000"/>
              </a:lnSpc>
              <a:spcBef>
                <a:spcPts val="0"/>
              </a:spcBef>
              <a:buClrTx/>
              <a:buSzTx/>
              <a:buNone/>
              <a:defRPr b="1" spc="-72">
                <a:solidFill>
                  <a:srgbClr val="000000"/>
                </a:solidFill>
                <a:latin typeface="+mn-lt"/>
                <a:ea typeface="+mn-ea"/>
                <a:cs typeface="+mn-cs"/>
                <a:sym typeface="Helvetica Neue"/>
              </a:defRPr>
            </a:lvl4pPr>
            <a:lvl5pPr marL="0" indent="0">
              <a:lnSpc>
                <a:spcPct val="90000"/>
              </a:lnSpc>
              <a:spcBef>
                <a:spcPts val="0"/>
              </a:spcBef>
              <a:buClrTx/>
              <a:buSzTx/>
              <a:buNone/>
              <a:defRPr b="1" spc="-72">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38" name="Line"/>
          <p:cNvSpPr/>
          <p:nvPr/>
        </p:nvSpPr>
        <p:spPr>
          <a:xfrm>
            <a:off x="909935" y="935335"/>
            <a:ext cx="14893061" cy="1"/>
          </a:xfrm>
          <a:prstGeom prst="line">
            <a:avLst/>
          </a:prstGeom>
          <a:ln w="25400">
            <a:solidFill>
              <a:srgbClr val="000000"/>
            </a:solidFill>
            <a:miter lim="400000"/>
          </a:ln>
        </p:spPr>
        <p:txBody>
          <a:bodyPr lIns="50800" tIns="50800" rIns="50800" bIns="50800" anchor="ctr"/>
          <a:lstStyle/>
          <a:p>
            <a:pPr algn="ctr"/>
            <a:endParaRPr/>
          </a:p>
        </p:txBody>
      </p:sp>
      <p:sp>
        <p:nvSpPr>
          <p:cNvPr id="139" name="Rectangle"/>
          <p:cNvSpPr/>
          <p:nvPr/>
        </p:nvSpPr>
        <p:spPr>
          <a:xfrm>
            <a:off x="909935" y="922635"/>
            <a:ext cx="5297525" cy="228601"/>
          </a:xfrm>
          <a:prstGeom prst="rect">
            <a:avLst/>
          </a:prstGeom>
          <a:solidFill>
            <a:srgbClr val="0000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140" name="Line"/>
          <p:cNvSpPr/>
          <p:nvPr/>
        </p:nvSpPr>
        <p:spPr>
          <a:xfrm>
            <a:off x="16263442" y="935335"/>
            <a:ext cx="7213601" cy="1"/>
          </a:xfrm>
          <a:prstGeom prst="line">
            <a:avLst/>
          </a:prstGeom>
          <a:ln w="25400">
            <a:solidFill>
              <a:srgbClr val="000000"/>
            </a:solidFill>
            <a:miter lim="400000"/>
          </a:ln>
        </p:spPr>
        <p:txBody>
          <a:bodyPr lIns="50800" tIns="50800" rIns="50800" bIns="50800" anchor="ctr"/>
          <a:lstStyle/>
          <a:p>
            <a:pPr algn="ctr"/>
            <a:endParaRPr/>
          </a:p>
        </p:txBody>
      </p:sp>
      <p:sp>
        <p:nvSpPr>
          <p:cNvPr id="141" name="Line"/>
          <p:cNvSpPr/>
          <p:nvPr/>
        </p:nvSpPr>
        <p:spPr>
          <a:xfrm>
            <a:off x="909935" y="12815589"/>
            <a:ext cx="22564131" cy="1"/>
          </a:xfrm>
          <a:prstGeom prst="line">
            <a:avLst/>
          </a:prstGeom>
          <a:ln w="19050">
            <a:solidFill>
              <a:srgbClr val="FFFFFF"/>
            </a:solidFill>
            <a:miter lim="400000"/>
          </a:ln>
        </p:spPr>
        <p:txBody>
          <a:bodyPr lIns="50800" tIns="50800" rIns="50800" bIns="50800" anchor="ctr"/>
          <a:lstStyle/>
          <a:p>
            <a:pPr algn="ctr"/>
            <a:endParaRPr/>
          </a:p>
        </p:txBody>
      </p:sp>
      <p:sp>
        <p:nvSpPr>
          <p:cNvPr id="142" name="01"/>
          <p:cNvSpPr txBox="1">
            <a:spLocks noGrp="1"/>
          </p:cNvSpPr>
          <p:nvPr>
            <p:ph type="sldNum" sz="quarter" idx="2"/>
          </p:nvPr>
        </p:nvSpPr>
        <p:spPr>
          <a:xfrm>
            <a:off x="22013564" y="12873963"/>
            <a:ext cx="1460501" cy="387070"/>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a:off x="909935" y="935335"/>
            <a:ext cx="22564131" cy="1"/>
          </a:xfrm>
          <a:prstGeom prst="line">
            <a:avLst/>
          </a:prstGeom>
          <a:ln w="25400">
            <a:solidFill>
              <a:srgbClr val="4F8F00"/>
            </a:solidFill>
            <a:miter lim="400000"/>
          </a:ln>
        </p:spPr>
        <p:txBody>
          <a:bodyPr lIns="50800" tIns="50800" rIns="50800" bIns="50800" anchor="ctr"/>
          <a:lstStyle/>
          <a:p>
            <a:pPr algn="ctr"/>
            <a:endParaRPr/>
          </a:p>
        </p:txBody>
      </p:sp>
      <p:sp>
        <p:nvSpPr>
          <p:cNvPr id="3" name="Line"/>
          <p:cNvSpPr/>
          <p:nvPr/>
        </p:nvSpPr>
        <p:spPr>
          <a:xfrm>
            <a:off x="909935" y="12853689"/>
            <a:ext cx="22564131" cy="1"/>
          </a:xfrm>
          <a:prstGeom prst="line">
            <a:avLst/>
          </a:prstGeom>
          <a:ln w="19050">
            <a:solidFill>
              <a:srgbClr val="4F8F00"/>
            </a:solidFill>
            <a:miter lim="400000"/>
          </a:ln>
        </p:spPr>
        <p:txBody>
          <a:bodyPr lIns="50800" tIns="50800" rIns="50800" bIns="50800" anchor="ctr"/>
          <a:lstStyle/>
          <a:p>
            <a:pPr algn="ctr"/>
            <a:endParaRPr/>
          </a:p>
        </p:txBody>
      </p:sp>
      <p:sp>
        <p:nvSpPr>
          <p:cNvPr id="4" name="Rectangle"/>
          <p:cNvSpPr/>
          <p:nvPr/>
        </p:nvSpPr>
        <p:spPr>
          <a:xfrm>
            <a:off x="909935" y="922635"/>
            <a:ext cx="5297525" cy="228601"/>
          </a:xfrm>
          <a:prstGeom prst="rect">
            <a:avLst/>
          </a:prstGeom>
          <a:solidFill>
            <a:srgbClr val="4F8F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5" name="Line"/>
          <p:cNvSpPr/>
          <p:nvPr/>
        </p:nvSpPr>
        <p:spPr>
          <a:xfrm>
            <a:off x="909935" y="2649835"/>
            <a:ext cx="22564133" cy="1"/>
          </a:xfrm>
          <a:prstGeom prst="line">
            <a:avLst/>
          </a:prstGeom>
          <a:ln w="25400">
            <a:solidFill>
              <a:srgbClr val="4F8F00"/>
            </a:solidFill>
            <a:miter lim="400000"/>
          </a:ln>
        </p:spPr>
        <p:txBody>
          <a:bodyPr lIns="50800" tIns="50800" rIns="50800" bIns="50800" anchor="ctr"/>
          <a:lstStyle/>
          <a:p>
            <a:pPr algn="ctr"/>
            <a:endParaRPr/>
          </a:p>
        </p:txBody>
      </p:sp>
      <p:sp>
        <p:nvSpPr>
          <p:cNvPr id="6" name="Rectangle"/>
          <p:cNvSpPr/>
          <p:nvPr/>
        </p:nvSpPr>
        <p:spPr>
          <a:xfrm>
            <a:off x="18169782" y="2541429"/>
            <a:ext cx="5295901" cy="123330"/>
          </a:xfrm>
          <a:prstGeom prst="rect">
            <a:avLst/>
          </a:prstGeom>
          <a:solidFill>
            <a:srgbClr val="4F8F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7" name="01"/>
          <p:cNvSpPr txBox="1">
            <a:spLocks noGrp="1"/>
          </p:cNvSpPr>
          <p:nvPr>
            <p:ph type="sldNum" sz="quarter" idx="2"/>
          </p:nvPr>
        </p:nvSpPr>
        <p:spPr>
          <a:xfrm>
            <a:off x="22013564" y="12861263"/>
            <a:ext cx="1460501" cy="387070"/>
          </a:xfrm>
          <a:prstGeom prst="rect">
            <a:avLst/>
          </a:prstGeom>
          <a:ln w="12700">
            <a:miter lim="400000"/>
          </a:ln>
        </p:spPr>
        <p:txBody>
          <a:bodyPr lIns="50800" tIns="50800" rIns="50800" bIns="50800" anchor="b">
            <a:spAutoFit/>
          </a:bodyPr>
          <a:lstStyle>
            <a:lvl1pPr algn="r">
              <a:defRPr sz="1800" b="1">
                <a:solidFill>
                  <a:srgbClr val="424242"/>
                </a:solidFill>
                <a:latin typeface="+mn-lt"/>
                <a:ea typeface="+mn-ea"/>
                <a:cs typeface="+mn-cs"/>
                <a:sym typeface="Helvetica Neue"/>
              </a:defRPr>
            </a:lvl1pPr>
          </a:lstStyle>
          <a:p>
            <a:fld id="{86CB4B4D-7CA3-9044-876B-883B54F8677D}" type="slidenum">
              <a:t>‹#›</a:t>
            </a:fld>
            <a:endParaRPr/>
          </a:p>
        </p:txBody>
      </p:sp>
      <p:sp>
        <p:nvSpPr>
          <p:cNvPr id="8" name="Title Text"/>
          <p:cNvSpPr txBox="1">
            <a:spLocks noGrp="1"/>
          </p:cNvSpPr>
          <p:nvPr>
            <p:ph type="title"/>
          </p:nvPr>
        </p:nvSpPr>
        <p:spPr>
          <a:xfrm>
            <a:off x="909935" y="1138535"/>
            <a:ext cx="22564130" cy="1308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9" name="Body Level One…"/>
          <p:cNvSpPr txBox="1">
            <a:spLocks noGrp="1"/>
          </p:cNvSpPr>
          <p:nvPr>
            <p:ph type="body" idx="1"/>
          </p:nvPr>
        </p:nvSpPr>
        <p:spPr>
          <a:xfrm>
            <a:off x="1138534" y="3157835"/>
            <a:ext cx="22106932" cy="93458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buBlip>
                <a:blip r:embed="rId54"/>
              </a:buBlip>
            </a:lvl1pPr>
            <a:lvl2pPr>
              <a:buBlip>
                <a:blip r:embed="rId54"/>
              </a:buBlip>
            </a:lvl2pPr>
            <a:lvl3pPr>
              <a:buBlip>
                <a:blip r:embed="rId54"/>
              </a:buBlip>
            </a:lvl3pPr>
            <a:lvl4pPr>
              <a:buBlip>
                <a:blip r:embed="rId54"/>
              </a:buBlip>
            </a:lvl4pPr>
            <a:lvl5pPr>
              <a:buBlip>
                <a:blip r:embed="rId54"/>
              </a:buBlip>
            </a:lvl5p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Lst>
  <p:transition spd="med"/>
  <p:txStyles>
    <p:titleStyle>
      <a:lvl1pPr marL="0" marR="0" indent="0" algn="l" defTabSz="825500" latinLnBrk="0">
        <a:lnSpc>
          <a:spcPct val="80000"/>
        </a:lnSpc>
        <a:spcBef>
          <a:spcPts val="0"/>
        </a:spcBef>
        <a:spcAft>
          <a:spcPts val="0"/>
        </a:spcAft>
        <a:buClrTx/>
        <a:buSzTx/>
        <a:buFontTx/>
        <a:buNone/>
        <a:tabLst/>
        <a:defRPr sz="9600" b="1" i="0" u="none" strike="noStrike" cap="none" spc="-384" baseline="0">
          <a:solidFill>
            <a:srgbClr val="424242"/>
          </a:solidFill>
          <a:uFillTx/>
          <a:latin typeface="+mn-lt"/>
          <a:ea typeface="+mn-ea"/>
          <a:cs typeface="+mn-cs"/>
          <a:sym typeface="Helvetica Neue"/>
        </a:defRPr>
      </a:lvl1pPr>
      <a:lvl2pPr marL="0" marR="0" indent="228600" algn="l" defTabSz="825500" latinLnBrk="0">
        <a:lnSpc>
          <a:spcPct val="80000"/>
        </a:lnSpc>
        <a:spcBef>
          <a:spcPts val="0"/>
        </a:spcBef>
        <a:spcAft>
          <a:spcPts val="0"/>
        </a:spcAft>
        <a:buClrTx/>
        <a:buSzTx/>
        <a:buFontTx/>
        <a:buNone/>
        <a:tabLst/>
        <a:defRPr sz="9600" b="1" i="0" u="none" strike="noStrike" cap="none" spc="-384" baseline="0">
          <a:solidFill>
            <a:srgbClr val="424242"/>
          </a:solidFill>
          <a:uFillTx/>
          <a:latin typeface="+mn-lt"/>
          <a:ea typeface="+mn-ea"/>
          <a:cs typeface="+mn-cs"/>
          <a:sym typeface="Helvetica Neue"/>
        </a:defRPr>
      </a:lvl2pPr>
      <a:lvl3pPr marL="0" marR="0" indent="457200" algn="l" defTabSz="825500" latinLnBrk="0">
        <a:lnSpc>
          <a:spcPct val="80000"/>
        </a:lnSpc>
        <a:spcBef>
          <a:spcPts val="0"/>
        </a:spcBef>
        <a:spcAft>
          <a:spcPts val="0"/>
        </a:spcAft>
        <a:buClrTx/>
        <a:buSzTx/>
        <a:buFontTx/>
        <a:buNone/>
        <a:tabLst/>
        <a:defRPr sz="9600" b="1" i="0" u="none" strike="noStrike" cap="none" spc="-384" baseline="0">
          <a:solidFill>
            <a:srgbClr val="424242"/>
          </a:solidFill>
          <a:uFillTx/>
          <a:latin typeface="+mn-lt"/>
          <a:ea typeface="+mn-ea"/>
          <a:cs typeface="+mn-cs"/>
          <a:sym typeface="Helvetica Neue"/>
        </a:defRPr>
      </a:lvl3pPr>
      <a:lvl4pPr marL="0" marR="0" indent="685800" algn="l" defTabSz="825500" latinLnBrk="0">
        <a:lnSpc>
          <a:spcPct val="80000"/>
        </a:lnSpc>
        <a:spcBef>
          <a:spcPts val="0"/>
        </a:spcBef>
        <a:spcAft>
          <a:spcPts val="0"/>
        </a:spcAft>
        <a:buClrTx/>
        <a:buSzTx/>
        <a:buFontTx/>
        <a:buNone/>
        <a:tabLst/>
        <a:defRPr sz="9600" b="1" i="0" u="none" strike="noStrike" cap="none" spc="-384" baseline="0">
          <a:solidFill>
            <a:srgbClr val="424242"/>
          </a:solidFill>
          <a:uFillTx/>
          <a:latin typeface="+mn-lt"/>
          <a:ea typeface="+mn-ea"/>
          <a:cs typeface="+mn-cs"/>
          <a:sym typeface="Helvetica Neue"/>
        </a:defRPr>
      </a:lvl4pPr>
      <a:lvl5pPr marL="0" marR="0" indent="914400" algn="l" defTabSz="825500" latinLnBrk="0">
        <a:lnSpc>
          <a:spcPct val="80000"/>
        </a:lnSpc>
        <a:spcBef>
          <a:spcPts val="0"/>
        </a:spcBef>
        <a:spcAft>
          <a:spcPts val="0"/>
        </a:spcAft>
        <a:buClrTx/>
        <a:buSzTx/>
        <a:buFontTx/>
        <a:buNone/>
        <a:tabLst/>
        <a:defRPr sz="9600" b="1" i="0" u="none" strike="noStrike" cap="none" spc="-384" baseline="0">
          <a:solidFill>
            <a:srgbClr val="424242"/>
          </a:solidFill>
          <a:uFillTx/>
          <a:latin typeface="+mn-lt"/>
          <a:ea typeface="+mn-ea"/>
          <a:cs typeface="+mn-cs"/>
          <a:sym typeface="Helvetica Neue"/>
        </a:defRPr>
      </a:lvl5pPr>
      <a:lvl6pPr marL="0" marR="0" indent="1143000" algn="l" defTabSz="825500" latinLnBrk="0">
        <a:lnSpc>
          <a:spcPct val="80000"/>
        </a:lnSpc>
        <a:spcBef>
          <a:spcPts val="0"/>
        </a:spcBef>
        <a:spcAft>
          <a:spcPts val="0"/>
        </a:spcAft>
        <a:buClrTx/>
        <a:buSzTx/>
        <a:buFontTx/>
        <a:buNone/>
        <a:tabLst/>
        <a:defRPr sz="9600" b="1" i="0" u="none" strike="noStrike" cap="none" spc="-384" baseline="0">
          <a:solidFill>
            <a:srgbClr val="424242"/>
          </a:solidFill>
          <a:uFillTx/>
          <a:latin typeface="+mn-lt"/>
          <a:ea typeface="+mn-ea"/>
          <a:cs typeface="+mn-cs"/>
          <a:sym typeface="Helvetica Neue"/>
        </a:defRPr>
      </a:lvl6pPr>
      <a:lvl7pPr marL="0" marR="0" indent="1371600" algn="l" defTabSz="825500" latinLnBrk="0">
        <a:lnSpc>
          <a:spcPct val="80000"/>
        </a:lnSpc>
        <a:spcBef>
          <a:spcPts val="0"/>
        </a:spcBef>
        <a:spcAft>
          <a:spcPts val="0"/>
        </a:spcAft>
        <a:buClrTx/>
        <a:buSzTx/>
        <a:buFontTx/>
        <a:buNone/>
        <a:tabLst/>
        <a:defRPr sz="9600" b="1" i="0" u="none" strike="noStrike" cap="none" spc="-384" baseline="0">
          <a:solidFill>
            <a:srgbClr val="424242"/>
          </a:solidFill>
          <a:uFillTx/>
          <a:latin typeface="+mn-lt"/>
          <a:ea typeface="+mn-ea"/>
          <a:cs typeface="+mn-cs"/>
          <a:sym typeface="Helvetica Neue"/>
        </a:defRPr>
      </a:lvl7pPr>
      <a:lvl8pPr marL="0" marR="0" indent="1600200" algn="l" defTabSz="825500" latinLnBrk="0">
        <a:lnSpc>
          <a:spcPct val="80000"/>
        </a:lnSpc>
        <a:spcBef>
          <a:spcPts val="0"/>
        </a:spcBef>
        <a:spcAft>
          <a:spcPts val="0"/>
        </a:spcAft>
        <a:buClrTx/>
        <a:buSzTx/>
        <a:buFontTx/>
        <a:buNone/>
        <a:tabLst/>
        <a:defRPr sz="9600" b="1" i="0" u="none" strike="noStrike" cap="none" spc="-384" baseline="0">
          <a:solidFill>
            <a:srgbClr val="424242"/>
          </a:solidFill>
          <a:uFillTx/>
          <a:latin typeface="+mn-lt"/>
          <a:ea typeface="+mn-ea"/>
          <a:cs typeface="+mn-cs"/>
          <a:sym typeface="Helvetica Neue"/>
        </a:defRPr>
      </a:lvl8pPr>
      <a:lvl9pPr marL="0" marR="0" indent="1828800" algn="l" defTabSz="825500" latinLnBrk="0">
        <a:lnSpc>
          <a:spcPct val="80000"/>
        </a:lnSpc>
        <a:spcBef>
          <a:spcPts val="0"/>
        </a:spcBef>
        <a:spcAft>
          <a:spcPts val="0"/>
        </a:spcAft>
        <a:buClrTx/>
        <a:buSzTx/>
        <a:buFontTx/>
        <a:buNone/>
        <a:tabLst/>
        <a:defRPr sz="9600" b="1" i="0" u="none" strike="noStrike" cap="none" spc="-384" baseline="0">
          <a:solidFill>
            <a:srgbClr val="424242"/>
          </a:solidFill>
          <a:uFillTx/>
          <a:latin typeface="+mn-lt"/>
          <a:ea typeface="+mn-ea"/>
          <a:cs typeface="+mn-cs"/>
          <a:sym typeface="Helvetica Neue"/>
        </a:defRPr>
      </a:lvl9pPr>
    </p:titleStyle>
    <p:bodyStyle>
      <a:lvl1pPr marL="558800" marR="0" indent="-558800" algn="l" defTabSz="825500" latinLnBrk="0">
        <a:lnSpc>
          <a:spcPct val="60000"/>
        </a:lnSpc>
        <a:spcBef>
          <a:spcPts val="3500"/>
        </a:spcBef>
        <a:spcAft>
          <a:spcPts val="0"/>
        </a:spcAft>
        <a:buClr>
          <a:srgbClr val="E22018"/>
        </a:buClr>
        <a:buSzPct val="40000"/>
        <a:buFontTx/>
        <a:buBlip>
          <a:blip r:embed="rId54"/>
        </a:buBlip>
        <a:tabLst/>
        <a:defRPr sz="3600" b="0" i="0" u="none" strike="noStrike" cap="none" spc="0" baseline="0">
          <a:solidFill>
            <a:srgbClr val="424242"/>
          </a:solidFill>
          <a:uFillTx/>
          <a:latin typeface="Helvetica Neue Light"/>
          <a:ea typeface="Helvetica Neue Light"/>
          <a:cs typeface="Helvetica Neue Light"/>
          <a:sym typeface="Helvetica Neue Light"/>
        </a:defRPr>
      </a:lvl1pPr>
      <a:lvl2pPr marL="1193800" marR="0" indent="-558800" algn="l" defTabSz="825500" latinLnBrk="0">
        <a:lnSpc>
          <a:spcPct val="60000"/>
        </a:lnSpc>
        <a:spcBef>
          <a:spcPts val="3500"/>
        </a:spcBef>
        <a:spcAft>
          <a:spcPts val="0"/>
        </a:spcAft>
        <a:buClr>
          <a:srgbClr val="E22018"/>
        </a:buClr>
        <a:buSzPct val="40000"/>
        <a:buFontTx/>
        <a:buBlip>
          <a:blip r:embed="rId54"/>
        </a:buBlip>
        <a:tabLst/>
        <a:defRPr sz="3600" b="0" i="0" u="none" strike="noStrike" cap="none" spc="0" baseline="0">
          <a:solidFill>
            <a:srgbClr val="424242"/>
          </a:solidFill>
          <a:uFillTx/>
          <a:latin typeface="Helvetica Neue Light"/>
          <a:ea typeface="Helvetica Neue Light"/>
          <a:cs typeface="Helvetica Neue Light"/>
          <a:sym typeface="Helvetica Neue Light"/>
        </a:defRPr>
      </a:lvl2pPr>
      <a:lvl3pPr marL="1828800" marR="0" indent="-558800" algn="l" defTabSz="825500" latinLnBrk="0">
        <a:lnSpc>
          <a:spcPct val="60000"/>
        </a:lnSpc>
        <a:spcBef>
          <a:spcPts val="3500"/>
        </a:spcBef>
        <a:spcAft>
          <a:spcPts val="0"/>
        </a:spcAft>
        <a:buClr>
          <a:srgbClr val="E22018"/>
        </a:buClr>
        <a:buSzPct val="40000"/>
        <a:buFontTx/>
        <a:buBlip>
          <a:blip r:embed="rId54"/>
        </a:buBlip>
        <a:tabLst/>
        <a:defRPr sz="3600" b="0" i="0" u="none" strike="noStrike" cap="none" spc="0" baseline="0">
          <a:solidFill>
            <a:srgbClr val="424242"/>
          </a:solidFill>
          <a:uFillTx/>
          <a:latin typeface="Helvetica Neue Light"/>
          <a:ea typeface="Helvetica Neue Light"/>
          <a:cs typeface="Helvetica Neue Light"/>
          <a:sym typeface="Helvetica Neue Light"/>
        </a:defRPr>
      </a:lvl3pPr>
      <a:lvl4pPr marL="2463800" marR="0" indent="-558800" algn="l" defTabSz="825500" latinLnBrk="0">
        <a:lnSpc>
          <a:spcPct val="60000"/>
        </a:lnSpc>
        <a:spcBef>
          <a:spcPts val="3500"/>
        </a:spcBef>
        <a:spcAft>
          <a:spcPts val="0"/>
        </a:spcAft>
        <a:buClr>
          <a:srgbClr val="E22018"/>
        </a:buClr>
        <a:buSzPct val="40000"/>
        <a:buFontTx/>
        <a:buBlip>
          <a:blip r:embed="rId54"/>
        </a:buBlip>
        <a:tabLst/>
        <a:defRPr sz="3600" b="0" i="0" u="none" strike="noStrike" cap="none" spc="0" baseline="0">
          <a:solidFill>
            <a:srgbClr val="424242"/>
          </a:solidFill>
          <a:uFillTx/>
          <a:latin typeface="Helvetica Neue Light"/>
          <a:ea typeface="Helvetica Neue Light"/>
          <a:cs typeface="Helvetica Neue Light"/>
          <a:sym typeface="Helvetica Neue Light"/>
        </a:defRPr>
      </a:lvl4pPr>
      <a:lvl5pPr marL="3098800" marR="0" indent="-558800" algn="l" defTabSz="825500" latinLnBrk="0">
        <a:lnSpc>
          <a:spcPct val="60000"/>
        </a:lnSpc>
        <a:spcBef>
          <a:spcPts val="3500"/>
        </a:spcBef>
        <a:spcAft>
          <a:spcPts val="0"/>
        </a:spcAft>
        <a:buClr>
          <a:srgbClr val="E22018"/>
        </a:buClr>
        <a:buSzPct val="40000"/>
        <a:buFontTx/>
        <a:buBlip>
          <a:blip r:embed="rId54"/>
        </a:buBlip>
        <a:tabLst/>
        <a:defRPr sz="3600" b="0" i="0" u="none" strike="noStrike" cap="none" spc="0" baseline="0">
          <a:solidFill>
            <a:srgbClr val="424242"/>
          </a:solidFill>
          <a:uFillTx/>
          <a:latin typeface="Helvetica Neue Light"/>
          <a:ea typeface="Helvetica Neue Light"/>
          <a:cs typeface="Helvetica Neue Light"/>
          <a:sym typeface="Helvetica Neue Light"/>
        </a:defRPr>
      </a:lvl5pPr>
      <a:lvl6pPr marL="3614615" marR="0" indent="-439615" algn="l" defTabSz="825500" latinLnBrk="0">
        <a:lnSpc>
          <a:spcPct val="60000"/>
        </a:lnSpc>
        <a:spcBef>
          <a:spcPts val="3500"/>
        </a:spcBef>
        <a:spcAft>
          <a:spcPts val="0"/>
        </a:spcAft>
        <a:buClr>
          <a:srgbClr val="E22018"/>
        </a:buClr>
        <a:buSzPct val="75000"/>
        <a:buFontTx/>
        <a:buChar char="•"/>
        <a:tabLst/>
        <a:defRPr sz="3600" b="0" i="0" u="none" strike="noStrike" cap="none" spc="0" baseline="0">
          <a:solidFill>
            <a:srgbClr val="424242"/>
          </a:solidFill>
          <a:uFillTx/>
          <a:latin typeface="Helvetica Neue Light"/>
          <a:ea typeface="Helvetica Neue Light"/>
          <a:cs typeface="Helvetica Neue Light"/>
          <a:sym typeface="Helvetica Neue Light"/>
        </a:defRPr>
      </a:lvl6pPr>
      <a:lvl7pPr marL="4249615" marR="0" indent="-439615" algn="l" defTabSz="825500" latinLnBrk="0">
        <a:lnSpc>
          <a:spcPct val="60000"/>
        </a:lnSpc>
        <a:spcBef>
          <a:spcPts val="3500"/>
        </a:spcBef>
        <a:spcAft>
          <a:spcPts val="0"/>
        </a:spcAft>
        <a:buClr>
          <a:srgbClr val="E22018"/>
        </a:buClr>
        <a:buSzPct val="75000"/>
        <a:buFontTx/>
        <a:buChar char="•"/>
        <a:tabLst/>
        <a:defRPr sz="3600" b="0" i="0" u="none" strike="noStrike" cap="none" spc="0" baseline="0">
          <a:solidFill>
            <a:srgbClr val="424242"/>
          </a:solidFill>
          <a:uFillTx/>
          <a:latin typeface="Helvetica Neue Light"/>
          <a:ea typeface="Helvetica Neue Light"/>
          <a:cs typeface="Helvetica Neue Light"/>
          <a:sym typeface="Helvetica Neue Light"/>
        </a:defRPr>
      </a:lvl7pPr>
      <a:lvl8pPr marL="4884615" marR="0" indent="-439615" algn="l" defTabSz="825500" latinLnBrk="0">
        <a:lnSpc>
          <a:spcPct val="60000"/>
        </a:lnSpc>
        <a:spcBef>
          <a:spcPts val="3500"/>
        </a:spcBef>
        <a:spcAft>
          <a:spcPts val="0"/>
        </a:spcAft>
        <a:buClr>
          <a:srgbClr val="E22018"/>
        </a:buClr>
        <a:buSzPct val="75000"/>
        <a:buFontTx/>
        <a:buChar char="•"/>
        <a:tabLst/>
        <a:defRPr sz="3600" b="0" i="0" u="none" strike="noStrike" cap="none" spc="0" baseline="0">
          <a:solidFill>
            <a:srgbClr val="424242"/>
          </a:solidFill>
          <a:uFillTx/>
          <a:latin typeface="Helvetica Neue Light"/>
          <a:ea typeface="Helvetica Neue Light"/>
          <a:cs typeface="Helvetica Neue Light"/>
          <a:sym typeface="Helvetica Neue Light"/>
        </a:defRPr>
      </a:lvl8pPr>
      <a:lvl9pPr marL="5519615" marR="0" indent="-439615" algn="l" defTabSz="825500" latinLnBrk="0">
        <a:lnSpc>
          <a:spcPct val="60000"/>
        </a:lnSpc>
        <a:spcBef>
          <a:spcPts val="3500"/>
        </a:spcBef>
        <a:spcAft>
          <a:spcPts val="0"/>
        </a:spcAft>
        <a:buClr>
          <a:srgbClr val="E22018"/>
        </a:buClr>
        <a:buSzPct val="75000"/>
        <a:buFontTx/>
        <a:buChar char="•"/>
        <a:tabLst/>
        <a:defRPr sz="3600" b="0" i="0" u="none" strike="noStrike" cap="none" spc="0" baseline="0">
          <a:solidFill>
            <a:srgbClr val="424242"/>
          </a:solidFill>
          <a:uFillTx/>
          <a:latin typeface="Helvetica Neue Light"/>
          <a:ea typeface="Helvetica Neue Light"/>
          <a:cs typeface="Helvetica Neue Light"/>
          <a:sym typeface="Helvetica Neue Light"/>
        </a:defRPr>
      </a:lvl9pPr>
    </p:bodyStyle>
    <p:otherStyle>
      <a:lvl1pPr marL="0" marR="0" indent="0" algn="r" defTabSz="825500" latinLnBrk="0">
        <a:lnSpc>
          <a:spcPct val="100000"/>
        </a:lnSpc>
        <a:spcBef>
          <a:spcPts val="0"/>
        </a:spcBef>
        <a:spcAft>
          <a:spcPts val="0"/>
        </a:spcAft>
        <a:buClrTx/>
        <a:buSzTx/>
        <a:buFontTx/>
        <a:buNone/>
        <a:tabLst/>
        <a:defRPr sz="1800" b="1" i="0" u="none" strike="noStrike" cap="none" spc="0" baseline="0">
          <a:solidFill>
            <a:schemeClr val="tx1"/>
          </a:solidFill>
          <a:uFillTx/>
          <a:latin typeface="+mn-lt"/>
          <a:ea typeface="+mn-ea"/>
          <a:cs typeface="+mn-cs"/>
          <a:sym typeface="Helvetica Neue"/>
        </a:defRPr>
      </a:lvl1pPr>
      <a:lvl2pPr marL="0" marR="0" indent="228600" algn="r" defTabSz="825500" latinLnBrk="0">
        <a:lnSpc>
          <a:spcPct val="100000"/>
        </a:lnSpc>
        <a:spcBef>
          <a:spcPts val="0"/>
        </a:spcBef>
        <a:spcAft>
          <a:spcPts val="0"/>
        </a:spcAft>
        <a:buClrTx/>
        <a:buSzTx/>
        <a:buFontTx/>
        <a:buNone/>
        <a:tabLst/>
        <a:defRPr sz="1800" b="1" i="0" u="none" strike="noStrike" cap="none" spc="0" baseline="0">
          <a:solidFill>
            <a:schemeClr val="tx1"/>
          </a:solidFill>
          <a:uFillTx/>
          <a:latin typeface="+mn-lt"/>
          <a:ea typeface="+mn-ea"/>
          <a:cs typeface="+mn-cs"/>
          <a:sym typeface="Helvetica Neue"/>
        </a:defRPr>
      </a:lvl2pPr>
      <a:lvl3pPr marL="0" marR="0" indent="457200" algn="r" defTabSz="825500" latinLnBrk="0">
        <a:lnSpc>
          <a:spcPct val="100000"/>
        </a:lnSpc>
        <a:spcBef>
          <a:spcPts val="0"/>
        </a:spcBef>
        <a:spcAft>
          <a:spcPts val="0"/>
        </a:spcAft>
        <a:buClrTx/>
        <a:buSzTx/>
        <a:buFontTx/>
        <a:buNone/>
        <a:tabLst/>
        <a:defRPr sz="1800" b="1" i="0" u="none" strike="noStrike" cap="none" spc="0" baseline="0">
          <a:solidFill>
            <a:schemeClr val="tx1"/>
          </a:solidFill>
          <a:uFillTx/>
          <a:latin typeface="+mn-lt"/>
          <a:ea typeface="+mn-ea"/>
          <a:cs typeface="+mn-cs"/>
          <a:sym typeface="Helvetica Neue"/>
        </a:defRPr>
      </a:lvl3pPr>
      <a:lvl4pPr marL="0" marR="0" indent="685800" algn="r" defTabSz="825500" latinLnBrk="0">
        <a:lnSpc>
          <a:spcPct val="100000"/>
        </a:lnSpc>
        <a:spcBef>
          <a:spcPts val="0"/>
        </a:spcBef>
        <a:spcAft>
          <a:spcPts val="0"/>
        </a:spcAft>
        <a:buClrTx/>
        <a:buSzTx/>
        <a:buFontTx/>
        <a:buNone/>
        <a:tabLst/>
        <a:defRPr sz="1800" b="1" i="0" u="none" strike="noStrike" cap="none" spc="0" baseline="0">
          <a:solidFill>
            <a:schemeClr val="tx1"/>
          </a:solidFill>
          <a:uFillTx/>
          <a:latin typeface="+mn-lt"/>
          <a:ea typeface="+mn-ea"/>
          <a:cs typeface="+mn-cs"/>
          <a:sym typeface="Helvetica Neue"/>
        </a:defRPr>
      </a:lvl4pPr>
      <a:lvl5pPr marL="0" marR="0" indent="914400" algn="r" defTabSz="825500" latinLnBrk="0">
        <a:lnSpc>
          <a:spcPct val="100000"/>
        </a:lnSpc>
        <a:spcBef>
          <a:spcPts val="0"/>
        </a:spcBef>
        <a:spcAft>
          <a:spcPts val="0"/>
        </a:spcAft>
        <a:buClrTx/>
        <a:buSzTx/>
        <a:buFontTx/>
        <a:buNone/>
        <a:tabLst/>
        <a:defRPr sz="1800" b="1" i="0" u="none" strike="noStrike" cap="none" spc="0" baseline="0">
          <a:solidFill>
            <a:schemeClr val="tx1"/>
          </a:solidFill>
          <a:uFillTx/>
          <a:latin typeface="+mn-lt"/>
          <a:ea typeface="+mn-ea"/>
          <a:cs typeface="+mn-cs"/>
          <a:sym typeface="Helvetica Neue"/>
        </a:defRPr>
      </a:lvl5pPr>
      <a:lvl6pPr marL="0" marR="0" indent="1143000" algn="r" defTabSz="825500" latinLnBrk="0">
        <a:lnSpc>
          <a:spcPct val="100000"/>
        </a:lnSpc>
        <a:spcBef>
          <a:spcPts val="0"/>
        </a:spcBef>
        <a:spcAft>
          <a:spcPts val="0"/>
        </a:spcAft>
        <a:buClrTx/>
        <a:buSzTx/>
        <a:buFontTx/>
        <a:buNone/>
        <a:tabLst/>
        <a:defRPr sz="1800" b="1" i="0" u="none" strike="noStrike" cap="none" spc="0" baseline="0">
          <a:solidFill>
            <a:schemeClr val="tx1"/>
          </a:solidFill>
          <a:uFillTx/>
          <a:latin typeface="+mn-lt"/>
          <a:ea typeface="+mn-ea"/>
          <a:cs typeface="+mn-cs"/>
          <a:sym typeface="Helvetica Neue"/>
        </a:defRPr>
      </a:lvl6pPr>
      <a:lvl7pPr marL="0" marR="0" indent="1371600" algn="r" defTabSz="825500" latinLnBrk="0">
        <a:lnSpc>
          <a:spcPct val="100000"/>
        </a:lnSpc>
        <a:spcBef>
          <a:spcPts val="0"/>
        </a:spcBef>
        <a:spcAft>
          <a:spcPts val="0"/>
        </a:spcAft>
        <a:buClrTx/>
        <a:buSzTx/>
        <a:buFontTx/>
        <a:buNone/>
        <a:tabLst/>
        <a:defRPr sz="1800" b="1" i="0" u="none" strike="noStrike" cap="none" spc="0" baseline="0">
          <a:solidFill>
            <a:schemeClr val="tx1"/>
          </a:solidFill>
          <a:uFillTx/>
          <a:latin typeface="+mn-lt"/>
          <a:ea typeface="+mn-ea"/>
          <a:cs typeface="+mn-cs"/>
          <a:sym typeface="Helvetica Neue"/>
        </a:defRPr>
      </a:lvl7pPr>
      <a:lvl8pPr marL="0" marR="0" indent="1600200" algn="r" defTabSz="825500" latinLnBrk="0">
        <a:lnSpc>
          <a:spcPct val="100000"/>
        </a:lnSpc>
        <a:spcBef>
          <a:spcPts val="0"/>
        </a:spcBef>
        <a:spcAft>
          <a:spcPts val="0"/>
        </a:spcAft>
        <a:buClrTx/>
        <a:buSzTx/>
        <a:buFontTx/>
        <a:buNone/>
        <a:tabLst/>
        <a:defRPr sz="1800" b="1" i="0" u="none" strike="noStrike" cap="none" spc="0" baseline="0">
          <a:solidFill>
            <a:schemeClr val="tx1"/>
          </a:solidFill>
          <a:uFillTx/>
          <a:latin typeface="+mn-lt"/>
          <a:ea typeface="+mn-ea"/>
          <a:cs typeface="+mn-cs"/>
          <a:sym typeface="Helvetica Neue"/>
        </a:defRPr>
      </a:lvl8pPr>
      <a:lvl9pPr marL="0" marR="0" indent="1828800" algn="r" defTabSz="825500" latinLnBrk="0">
        <a:lnSpc>
          <a:spcPct val="100000"/>
        </a:lnSpc>
        <a:spcBef>
          <a:spcPts val="0"/>
        </a:spcBef>
        <a:spcAft>
          <a:spcPts val="0"/>
        </a:spcAft>
        <a:buClrTx/>
        <a:buSzTx/>
        <a:buFontTx/>
        <a:buNone/>
        <a:tabLst/>
        <a:defRPr sz="1800" b="1"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ml4design.com" TargetMode="External"/><Relationship Id="rId2" Type="http://schemas.openxmlformats.org/officeDocument/2006/relationships/hyperlink" Target="mailto:aml4d-ide@tudelft.nl"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tif"/><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13.png"/><Relationship Id="rId4" Type="http://schemas.openxmlformats.org/officeDocument/2006/relationships/image" Target="../media/image24.tif"/></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fasttext.cc"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neuralnetworksanddeeplearning.com/chap5.html" TargetMode="External"/><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www.ml4design.com" TargetMode="External"/><Relationship Id="rId2" Type="http://schemas.openxmlformats.org/officeDocument/2006/relationships/hyperlink" Target="mailto:aml4d-ide@tudelft.nl" TargetMode="Externa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www.seas.upenn.edu/~cis519/spring2020/" TargetMode="External"/><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hyperlink" Target="http://demo.clab.cs.cmu.edu/NLP/" TargetMode="External"/><Relationship Id="rId4" Type="http://schemas.openxmlformats.org/officeDocument/2006/relationships/hyperlink" Target="https://dijkstra.eecs.umich.edu/eecs49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8.tif"/></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Machine Learning For Design"/>
          <p:cNvSpPr txBox="1">
            <a:spLocks noGrp="1"/>
          </p:cNvSpPr>
          <p:nvPr>
            <p:ph type="ctrTitle"/>
          </p:nvPr>
        </p:nvSpPr>
        <p:spPr>
          <a:prstGeom prst="rect">
            <a:avLst/>
          </a:prstGeom>
        </p:spPr>
        <p:txBody>
          <a:bodyPr>
            <a:noAutofit/>
          </a:bodyPr>
          <a:lstStyle>
            <a:lvl1pPr defTabSz="470534">
              <a:defRPr sz="17898" spc="-715"/>
            </a:lvl1pPr>
          </a:lstStyle>
          <a:p>
            <a:r>
              <a:rPr lang="en-GB" sz="13400" dirty="0"/>
              <a:t>Advanced </a:t>
            </a:r>
            <a:r>
              <a:rPr sz="13400" dirty="0"/>
              <a:t>Machine Learning For Design</a:t>
            </a:r>
          </a:p>
        </p:txBody>
      </p:sp>
      <p:sp>
        <p:nvSpPr>
          <p:cNvPr id="980" name="Lecture 6 - Machine Learning and Natural Language Processing / Part 2"/>
          <p:cNvSpPr txBox="1">
            <a:spLocks noGrp="1"/>
          </p:cNvSpPr>
          <p:nvPr>
            <p:ph type="subTitle" sz="quarter" idx="1"/>
          </p:nvPr>
        </p:nvSpPr>
        <p:spPr>
          <a:prstGeom prst="rect">
            <a:avLst/>
          </a:prstGeom>
        </p:spPr>
        <p:txBody>
          <a:bodyPr/>
          <a:lstStyle/>
          <a:p>
            <a:r>
              <a:rPr dirty="0"/>
              <a:t>Lecture </a:t>
            </a:r>
            <a:r>
              <a:rPr lang="en-GB" dirty="0"/>
              <a:t>3</a:t>
            </a:r>
            <a:r>
              <a:rPr dirty="0"/>
              <a:t> - Machine Learning and Natural Language Processing / Part 2</a:t>
            </a:r>
          </a:p>
        </p:txBody>
      </p:sp>
      <p:sp>
        <p:nvSpPr>
          <p:cNvPr id="981" name="Alessandro Bozzon…"/>
          <p:cNvSpPr txBox="1"/>
          <p:nvPr/>
        </p:nvSpPr>
        <p:spPr>
          <a:xfrm>
            <a:off x="16469836" y="9135417"/>
            <a:ext cx="6800813" cy="3213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r" defTabSz="536575">
              <a:lnSpc>
                <a:spcPct val="90000"/>
              </a:lnSpc>
              <a:defRPr sz="3120" b="1" spc="-62">
                <a:solidFill>
                  <a:srgbClr val="EBEBEB"/>
                </a:solidFill>
                <a:latin typeface="+mn-lt"/>
                <a:ea typeface="+mn-ea"/>
                <a:cs typeface="+mn-cs"/>
                <a:sym typeface="Helvetica Neue"/>
              </a:defRPr>
            </a:pPr>
            <a:r>
              <a:rPr lang="en-GB" dirty="0"/>
              <a:t>Evangelos</a:t>
            </a:r>
            <a:r>
              <a:rPr dirty="0"/>
              <a:t> </a:t>
            </a:r>
            <a:r>
              <a:rPr lang="en-GB" dirty="0"/>
              <a:t>Niforatos</a:t>
            </a:r>
            <a:endParaRPr dirty="0"/>
          </a:p>
          <a:p>
            <a:pPr algn="r" defTabSz="536575">
              <a:lnSpc>
                <a:spcPct val="90000"/>
              </a:lnSpc>
              <a:defRPr sz="3120" b="1" spc="-62">
                <a:solidFill>
                  <a:srgbClr val="EBEBEB"/>
                </a:solidFill>
                <a:latin typeface="+mn-lt"/>
                <a:ea typeface="+mn-ea"/>
                <a:cs typeface="+mn-cs"/>
                <a:sym typeface="Helvetica Neue"/>
              </a:defRPr>
            </a:pPr>
            <a:endParaRPr dirty="0"/>
          </a:p>
          <a:p>
            <a:pPr algn="r" defTabSz="536575">
              <a:lnSpc>
                <a:spcPct val="90000"/>
              </a:lnSpc>
              <a:defRPr sz="3120" b="1" spc="-62">
                <a:solidFill>
                  <a:srgbClr val="EBEBEB"/>
                </a:solidFill>
                <a:latin typeface="+mn-lt"/>
                <a:ea typeface="+mn-ea"/>
                <a:cs typeface="+mn-cs"/>
                <a:sym typeface="Helvetica Neue"/>
              </a:defRPr>
            </a:pPr>
            <a:r>
              <a:rPr dirty="0"/>
              <a:t>0</a:t>
            </a:r>
            <a:r>
              <a:rPr lang="en-GB" dirty="0"/>
              <a:t>4</a:t>
            </a:r>
            <a:r>
              <a:rPr dirty="0"/>
              <a:t>/</a:t>
            </a:r>
            <a:r>
              <a:rPr lang="en-GB" dirty="0"/>
              <a:t>10</a:t>
            </a:r>
            <a:r>
              <a:rPr dirty="0"/>
              <a:t>/202</a:t>
            </a:r>
            <a:r>
              <a:rPr lang="en-US" dirty="0"/>
              <a:t>3</a:t>
            </a:r>
            <a:endParaRPr dirty="0"/>
          </a:p>
          <a:p>
            <a:pPr algn="r" defTabSz="536575">
              <a:lnSpc>
                <a:spcPct val="90000"/>
              </a:lnSpc>
              <a:defRPr sz="3120" b="1" spc="-62">
                <a:solidFill>
                  <a:srgbClr val="EBEBEB"/>
                </a:solidFill>
                <a:latin typeface="+mn-lt"/>
                <a:ea typeface="+mn-ea"/>
                <a:cs typeface="+mn-cs"/>
                <a:sym typeface="Helvetica Neue"/>
              </a:defRPr>
            </a:pPr>
            <a:endParaRPr dirty="0"/>
          </a:p>
          <a:p>
            <a:pPr algn="r" defTabSz="536575">
              <a:lnSpc>
                <a:spcPct val="90000"/>
              </a:lnSpc>
              <a:defRPr sz="3120" b="1" spc="-62">
                <a:solidFill>
                  <a:srgbClr val="EBEBEB"/>
                </a:solidFill>
                <a:latin typeface="+mn-lt"/>
                <a:ea typeface="+mn-ea"/>
                <a:cs typeface="+mn-cs"/>
                <a:sym typeface="Helvetica Neue"/>
              </a:defRPr>
            </a:pPr>
            <a:r>
              <a:rPr lang="en-GB" u="sng" dirty="0">
                <a:hlinkClick r:id="rId2"/>
              </a:rPr>
              <a:t>aml4d-ide@tudelft.nl</a:t>
            </a:r>
            <a:endParaRPr lang="en-GB" u="sng" dirty="0"/>
          </a:p>
          <a:p>
            <a:pPr algn="r" defTabSz="536575">
              <a:lnSpc>
                <a:spcPct val="90000"/>
              </a:lnSpc>
              <a:defRPr sz="3120" b="1" spc="-62">
                <a:solidFill>
                  <a:srgbClr val="EBEBEB"/>
                </a:solidFill>
                <a:latin typeface="+mn-lt"/>
                <a:ea typeface="+mn-ea"/>
                <a:cs typeface="+mn-cs"/>
                <a:sym typeface="Helvetica Neue"/>
              </a:defRPr>
            </a:pPr>
            <a:r>
              <a:rPr lang="en-GB" u="sng" dirty="0">
                <a:hlinkClick r:id="rId3"/>
              </a:rPr>
              <a:t>https://aml4design.github.io/</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1"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sp>
        <p:nvSpPr>
          <p:cNvPr id="1152" name="The issue with representing words"/>
          <p:cNvSpPr txBox="1">
            <a:spLocks noGrp="1"/>
          </p:cNvSpPr>
          <p:nvPr>
            <p:ph type="title"/>
          </p:nvPr>
        </p:nvSpPr>
        <p:spPr>
          <a:prstGeom prst="rect">
            <a:avLst/>
          </a:prstGeom>
        </p:spPr>
        <p:txBody>
          <a:bodyPr/>
          <a:lstStyle>
            <a:lvl1pPr defTabSz="685165">
              <a:defRPr sz="7968" spc="-318"/>
            </a:lvl1pPr>
          </a:lstStyle>
          <a:p>
            <a:r>
              <a:t>The issue with representing words</a:t>
            </a:r>
          </a:p>
        </p:txBody>
      </p:sp>
      <p:sp>
        <p:nvSpPr>
          <p:cNvPr id="1153" name="Words are discrete symbols…"/>
          <p:cNvSpPr txBox="1">
            <a:spLocks noGrp="1"/>
          </p:cNvSpPr>
          <p:nvPr>
            <p:ph type="body" idx="1"/>
          </p:nvPr>
        </p:nvSpPr>
        <p:spPr>
          <a:prstGeom prst="rect">
            <a:avLst/>
          </a:prstGeom>
        </p:spPr>
        <p:txBody>
          <a:bodyPr/>
          <a:lstStyle/>
          <a:p>
            <a:pPr>
              <a:buBlip>
                <a:blip r:embed="rId3"/>
              </a:buBlip>
            </a:pPr>
            <a:r>
              <a:rPr dirty="0"/>
              <a:t>Words are discrete symbols</a:t>
            </a:r>
          </a:p>
          <a:p>
            <a:pPr>
              <a:buBlip>
                <a:blip r:embed="rId3"/>
              </a:buBlip>
            </a:pPr>
            <a:endParaRPr dirty="0"/>
          </a:p>
          <a:p>
            <a:pPr>
              <a:buBlip>
                <a:blip r:embed="rId3"/>
              </a:buBlip>
            </a:pPr>
            <a:r>
              <a:rPr dirty="0"/>
              <a:t>Machine-learning algorithms cannot process symbolic information as is</a:t>
            </a:r>
          </a:p>
          <a:p>
            <a:pPr>
              <a:buBlip>
                <a:blip r:embed="rId3"/>
              </a:buBlip>
            </a:pPr>
            <a:endParaRPr dirty="0"/>
          </a:p>
          <a:p>
            <a:pPr>
              <a:buBlip>
                <a:blip r:embed="rId3"/>
              </a:buBlip>
            </a:pPr>
            <a:r>
              <a:rPr dirty="0"/>
              <a:t>We need to transform the text into </a:t>
            </a:r>
            <a:r>
              <a:rPr b="1" dirty="0">
                <a:latin typeface="+mn-lt"/>
                <a:ea typeface="+mn-ea"/>
                <a:cs typeface="+mn-cs"/>
                <a:sym typeface="Helvetica Neue"/>
              </a:rPr>
              <a:t>numbers</a:t>
            </a:r>
          </a:p>
          <a:p>
            <a:pPr>
              <a:buBlip>
                <a:blip r:embed="rId3"/>
              </a:buBlip>
            </a:pPr>
            <a:endParaRPr b="1" dirty="0">
              <a:latin typeface="+mn-lt"/>
              <a:ea typeface="+mn-ea"/>
              <a:cs typeface="+mn-cs"/>
              <a:sym typeface="Helvetica Neue"/>
            </a:endParaRPr>
          </a:p>
          <a:p>
            <a:pPr>
              <a:buBlip>
                <a:blip r:embed="rId3"/>
              </a:buBlip>
            </a:pPr>
            <a:r>
              <a:rPr dirty="0"/>
              <a:t>But we also need a way to express </a:t>
            </a:r>
            <a:r>
              <a:rPr b="1" dirty="0">
                <a:latin typeface="+mn-lt"/>
                <a:ea typeface="+mn-ea"/>
                <a:cs typeface="+mn-cs"/>
                <a:sym typeface="Helvetica Neue"/>
              </a:rPr>
              <a:t>relationships</a:t>
            </a:r>
            <a:r>
              <a:rPr dirty="0"/>
              <a:t> between words!</a:t>
            </a:r>
          </a:p>
        </p:txBody>
      </p:sp>
      <p:pic>
        <p:nvPicPr>
          <p:cNvPr id="1154" name="Image" descr="Image"/>
          <p:cNvPicPr>
            <a:picLocks noChangeAspect="1"/>
          </p:cNvPicPr>
          <p:nvPr/>
        </p:nvPicPr>
        <p:blipFill>
          <a:blip r:embed="rId4"/>
          <a:stretch>
            <a:fillRect/>
          </a:stretch>
        </p:blipFill>
        <p:spPr>
          <a:xfrm rot="16199965">
            <a:off x="15511321" y="8552132"/>
            <a:ext cx="4398292" cy="856041"/>
          </a:xfrm>
          <a:prstGeom prst="rect">
            <a:avLst/>
          </a:prstGeom>
          <a:ln w="12700">
            <a:miter lim="400000"/>
          </a:ln>
        </p:spPr>
      </p:pic>
      <p:sp>
        <p:nvSpPr>
          <p:cNvPr id="1155" name="Arrow"/>
          <p:cNvSpPr/>
          <p:nvPr/>
        </p:nvSpPr>
        <p:spPr>
          <a:xfrm>
            <a:off x="18634157" y="8499420"/>
            <a:ext cx="578197" cy="578198"/>
          </a:xfrm>
          <a:prstGeom prst="rightArrow">
            <a:avLst>
              <a:gd name="adj1" fmla="val 32000"/>
              <a:gd name="adj2" fmla="val 64000"/>
            </a:avLst>
          </a:prstGeom>
          <a:solidFill>
            <a:srgbClr val="4F8F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pic>
        <p:nvPicPr>
          <p:cNvPr id="1156" name="Image" descr="Image"/>
          <p:cNvPicPr>
            <a:picLocks noChangeAspect="1"/>
          </p:cNvPicPr>
          <p:nvPr/>
        </p:nvPicPr>
        <p:blipFill>
          <a:blip r:embed="rId5"/>
          <a:stretch>
            <a:fillRect/>
          </a:stretch>
        </p:blipFill>
        <p:spPr>
          <a:xfrm>
            <a:off x="19708000" y="6668903"/>
            <a:ext cx="9716892" cy="4239232"/>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sp>
        <p:nvSpPr>
          <p:cNvPr id="1161" name="A simple approach"/>
          <p:cNvSpPr txBox="1">
            <a:spLocks noGrp="1"/>
          </p:cNvSpPr>
          <p:nvPr>
            <p:ph type="title"/>
          </p:nvPr>
        </p:nvSpPr>
        <p:spPr>
          <a:prstGeom prst="rect">
            <a:avLst/>
          </a:prstGeom>
        </p:spPr>
        <p:txBody>
          <a:bodyPr/>
          <a:lstStyle>
            <a:lvl1pPr defTabSz="685165">
              <a:defRPr sz="7968" spc="-318"/>
            </a:lvl1pPr>
          </a:lstStyle>
          <a:p>
            <a:r>
              <a:t>A simple approach</a:t>
            </a:r>
          </a:p>
        </p:txBody>
      </p:sp>
      <p:sp>
        <p:nvSpPr>
          <p:cNvPr id="1162" name="Assign an incremental number to each word…"/>
          <p:cNvSpPr txBox="1">
            <a:spLocks noGrp="1"/>
          </p:cNvSpPr>
          <p:nvPr>
            <p:ph type="body" idx="1"/>
          </p:nvPr>
        </p:nvSpPr>
        <p:spPr>
          <a:prstGeom prst="rect">
            <a:avLst/>
          </a:prstGeom>
        </p:spPr>
        <p:txBody>
          <a:bodyPr/>
          <a:lstStyle/>
          <a:p>
            <a:pPr>
              <a:buBlip>
                <a:blip r:embed="rId3"/>
              </a:buBlip>
            </a:pPr>
            <a:r>
              <a:t>Assign an incremental number to each word</a:t>
            </a:r>
          </a:p>
          <a:p>
            <a:pPr lvl="1">
              <a:buBlip>
                <a:blip r:embed="rId3"/>
              </a:buBlip>
              <a:defRPr sz="3300"/>
            </a:pPr>
            <a:r>
              <a:rPr i="1">
                <a:latin typeface="+mn-lt"/>
                <a:ea typeface="+mn-ea"/>
                <a:cs typeface="+mn-cs"/>
                <a:sym typeface="Helvetica Neue"/>
              </a:rPr>
              <a:t>cat</a:t>
            </a:r>
            <a:r>
              <a:t> = </a:t>
            </a:r>
            <a:r>
              <a:rPr i="1">
                <a:latin typeface="+mn-lt"/>
                <a:ea typeface="+mn-ea"/>
                <a:cs typeface="+mn-cs"/>
                <a:sym typeface="Helvetica Neue"/>
              </a:rPr>
              <a:t>1</a:t>
            </a:r>
            <a:r>
              <a:t> </a:t>
            </a:r>
          </a:p>
          <a:p>
            <a:pPr lvl="1">
              <a:buBlip>
                <a:blip r:embed="rId3"/>
              </a:buBlip>
              <a:defRPr sz="3300"/>
            </a:pPr>
            <a:r>
              <a:rPr i="1">
                <a:latin typeface="+mn-lt"/>
                <a:ea typeface="+mn-ea"/>
                <a:cs typeface="+mn-cs"/>
                <a:sym typeface="Helvetica Neue"/>
              </a:rPr>
              <a:t>dog</a:t>
            </a:r>
            <a:r>
              <a:t> = </a:t>
            </a:r>
            <a:r>
              <a:rPr i="1">
                <a:latin typeface="+mn-lt"/>
                <a:ea typeface="+mn-ea"/>
                <a:cs typeface="+mn-cs"/>
                <a:sym typeface="Helvetica Neue"/>
              </a:rPr>
              <a:t>2</a:t>
            </a:r>
            <a:r>
              <a:t> </a:t>
            </a:r>
          </a:p>
          <a:p>
            <a:pPr lvl="1">
              <a:buBlip>
                <a:blip r:embed="rId3"/>
              </a:buBlip>
              <a:defRPr sz="3300"/>
            </a:pPr>
            <a:r>
              <a:rPr i="1">
                <a:latin typeface="+mn-lt"/>
                <a:ea typeface="+mn-ea"/>
                <a:cs typeface="+mn-cs"/>
                <a:sym typeface="Helvetica Neue"/>
              </a:rPr>
              <a:t>pizza</a:t>
            </a:r>
            <a:r>
              <a:t> = </a:t>
            </a:r>
            <a:r>
              <a:rPr i="1">
                <a:latin typeface="+mn-lt"/>
                <a:ea typeface="+mn-ea"/>
                <a:cs typeface="+mn-cs"/>
                <a:sym typeface="Helvetica Neue"/>
              </a:rPr>
              <a:t>3</a:t>
            </a:r>
          </a:p>
          <a:p>
            <a:pPr>
              <a:buBlip>
                <a:blip r:embed="rId3"/>
              </a:buBlip>
            </a:pPr>
            <a:endParaRPr i="1">
              <a:latin typeface="+mn-lt"/>
              <a:ea typeface="+mn-ea"/>
              <a:cs typeface="+mn-cs"/>
              <a:sym typeface="Helvetica Neue"/>
            </a:endParaRPr>
          </a:p>
          <a:p>
            <a:pPr>
              <a:buBlip>
                <a:blip r:embed="rId3"/>
              </a:buBlip>
            </a:pPr>
            <a:r>
              <a:rPr b="1">
                <a:latin typeface="+mn-lt"/>
                <a:ea typeface="+mn-ea"/>
                <a:cs typeface="+mn-cs"/>
                <a:sym typeface="Helvetica Neue"/>
              </a:rPr>
              <a:t>Problem: There is no notion of similarity!</a:t>
            </a:r>
          </a:p>
          <a:p>
            <a:pPr lvl="1">
              <a:buBlip>
                <a:blip r:embed="rId3"/>
              </a:buBlip>
              <a:defRPr sz="3300"/>
            </a:pPr>
            <a:r>
              <a:t>Is a </a:t>
            </a:r>
            <a:r>
              <a:rPr i="1">
                <a:latin typeface="+mn-lt"/>
                <a:ea typeface="+mn-ea"/>
                <a:cs typeface="+mn-cs"/>
                <a:sym typeface="Helvetica Neue"/>
              </a:rPr>
              <a:t>cat</a:t>
            </a:r>
            <a:r>
              <a:t> as semantically close (similar) to a </a:t>
            </a:r>
            <a:r>
              <a:rPr i="1">
                <a:latin typeface="+mn-lt"/>
                <a:ea typeface="+mn-ea"/>
                <a:cs typeface="+mn-cs"/>
                <a:sym typeface="Helvetica Neue"/>
              </a:rPr>
              <a:t>dog</a:t>
            </a:r>
            <a:r>
              <a:t> as a </a:t>
            </a:r>
            <a:r>
              <a:rPr i="1">
                <a:latin typeface="+mn-lt"/>
                <a:ea typeface="+mn-ea"/>
                <a:cs typeface="+mn-cs"/>
                <a:sym typeface="Helvetica Neue"/>
              </a:rPr>
              <a:t>dog</a:t>
            </a:r>
            <a:r>
              <a:t> is to a </a:t>
            </a:r>
            <a:r>
              <a:rPr i="1">
                <a:latin typeface="+mn-lt"/>
                <a:ea typeface="+mn-ea"/>
                <a:cs typeface="+mn-cs"/>
                <a:sym typeface="Helvetica Neue"/>
              </a:rPr>
              <a:t>pizza</a:t>
            </a:r>
            <a:r>
              <a:t> </a:t>
            </a:r>
            <a:endParaRPr b="1">
              <a:latin typeface="+mn-lt"/>
              <a:ea typeface="+mn-ea"/>
              <a:cs typeface="+mn-cs"/>
              <a:sym typeface="Helvetica Neue"/>
            </a:endParaRPr>
          </a:p>
          <a:p>
            <a:pPr lvl="1">
              <a:buBlip>
                <a:blip r:embed="rId3"/>
              </a:buBlip>
            </a:pPr>
            <a:endParaRPr b="1">
              <a:latin typeface="+mn-lt"/>
              <a:ea typeface="+mn-ea"/>
              <a:cs typeface="+mn-cs"/>
              <a:sym typeface="Helvetica Neue"/>
            </a:endParaRPr>
          </a:p>
          <a:p>
            <a:pPr>
              <a:buBlip>
                <a:blip r:embed="rId3"/>
              </a:buBlip>
            </a:pPr>
            <a:r>
              <a:t>Also, no arithmetic operations</a:t>
            </a:r>
            <a:endParaRPr b="1">
              <a:latin typeface="+mn-lt"/>
              <a:ea typeface="+mn-ea"/>
              <a:cs typeface="+mn-cs"/>
              <a:sym typeface="Helvetica Neue"/>
            </a:endParaRPr>
          </a:p>
          <a:p>
            <a:pPr lvl="2">
              <a:buBlip>
                <a:blip r:embed="rId3"/>
              </a:buBlip>
              <a:defRPr sz="3300"/>
            </a:pPr>
            <a:r>
              <a:t>Does it make sense to calculate</a:t>
            </a:r>
            <a:r>
              <a:rPr b="1">
                <a:latin typeface="+mn-lt"/>
                <a:ea typeface="+mn-ea"/>
                <a:cs typeface="+mn-cs"/>
                <a:sym typeface="Helvetica Neue"/>
              </a:rPr>
              <a:t> </a:t>
            </a:r>
            <a:r>
              <a:rPr i="1">
                <a:latin typeface="+mn-lt"/>
                <a:ea typeface="+mn-ea"/>
                <a:cs typeface="+mn-cs"/>
                <a:sym typeface="Helvetica Neue"/>
              </a:rPr>
              <a:t>Dog - Cat </a:t>
            </a:r>
            <a:r>
              <a:t>to establish similarity?</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sp>
        <p:nvSpPr>
          <p:cNvPr id="1167" name="Word Embeddings"/>
          <p:cNvSpPr txBox="1">
            <a:spLocks noGrp="1"/>
          </p:cNvSpPr>
          <p:nvPr>
            <p:ph type="title"/>
          </p:nvPr>
        </p:nvSpPr>
        <p:spPr>
          <a:prstGeom prst="rect">
            <a:avLst/>
          </a:prstGeom>
        </p:spPr>
        <p:txBody>
          <a:bodyPr/>
          <a:lstStyle>
            <a:lvl1pPr defTabSz="685165">
              <a:defRPr sz="7968" spc="-318"/>
            </a:lvl1pPr>
          </a:lstStyle>
          <a:p>
            <a:r>
              <a:t>Word Embeddings</a:t>
            </a:r>
          </a:p>
        </p:txBody>
      </p:sp>
      <p:sp>
        <p:nvSpPr>
          <p:cNvPr id="1168" name="Embed (represent) words in a numerical n-dimensional space…"/>
          <p:cNvSpPr txBox="1">
            <a:spLocks noGrp="1"/>
          </p:cNvSpPr>
          <p:nvPr>
            <p:ph type="body" sz="half" idx="1"/>
          </p:nvPr>
        </p:nvSpPr>
        <p:spPr>
          <a:xfrm>
            <a:off x="936923" y="2749422"/>
            <a:ext cx="13316785" cy="10007856"/>
          </a:xfrm>
          <a:prstGeom prst="rect">
            <a:avLst/>
          </a:prstGeom>
        </p:spPr>
        <p:txBody>
          <a:bodyPr/>
          <a:lstStyle/>
          <a:p>
            <a:pPr>
              <a:lnSpc>
                <a:spcPct val="80000"/>
              </a:lnSpc>
              <a:spcBef>
                <a:spcPts val="1500"/>
              </a:spcBef>
              <a:buBlip>
                <a:blip r:embed="rId2"/>
              </a:buBlip>
            </a:pPr>
            <a:r>
              <a:rPr dirty="0"/>
              <a:t>Embed (represent) words in a numerical </a:t>
            </a:r>
            <a:r>
              <a:rPr i="1" dirty="0">
                <a:latin typeface="+mn-lt"/>
                <a:ea typeface="+mn-ea"/>
                <a:cs typeface="+mn-cs"/>
                <a:sym typeface="Helvetica Neue"/>
              </a:rPr>
              <a:t>n</a:t>
            </a:r>
            <a:r>
              <a:rPr dirty="0"/>
              <a:t>-dimensional space</a:t>
            </a:r>
          </a:p>
          <a:p>
            <a:pPr>
              <a:lnSpc>
                <a:spcPct val="80000"/>
              </a:lnSpc>
              <a:spcBef>
                <a:spcPts val="1500"/>
              </a:spcBef>
              <a:buBlip>
                <a:blip r:embed="rId2"/>
              </a:buBlip>
            </a:pPr>
            <a:endParaRPr dirty="0"/>
          </a:p>
          <a:p>
            <a:pPr>
              <a:lnSpc>
                <a:spcPct val="80000"/>
              </a:lnSpc>
              <a:spcBef>
                <a:spcPts val="1500"/>
              </a:spcBef>
              <a:buBlip>
                <a:blip r:embed="rId2"/>
              </a:buBlip>
            </a:pPr>
            <a:r>
              <a:rPr b="1" dirty="0">
                <a:latin typeface="+mn-lt"/>
                <a:ea typeface="+mn-ea"/>
                <a:cs typeface="+mn-cs"/>
                <a:sym typeface="Helvetica Neue"/>
              </a:rPr>
              <a:t>Approach 1</a:t>
            </a:r>
            <a:r>
              <a:rPr dirty="0"/>
              <a:t>: assign numbers to words, and put semantically related words close to each other</a:t>
            </a:r>
          </a:p>
          <a:p>
            <a:pPr lvl="1">
              <a:lnSpc>
                <a:spcPct val="80000"/>
              </a:lnSpc>
              <a:spcBef>
                <a:spcPts val="1500"/>
              </a:spcBef>
              <a:buBlip>
                <a:blip r:embed="rId2"/>
              </a:buBlip>
              <a:defRPr sz="3200"/>
            </a:pPr>
            <a:r>
              <a:rPr dirty="0"/>
              <a:t>We can now express that “</a:t>
            </a:r>
            <a:r>
              <a:rPr i="1" dirty="0">
                <a:latin typeface="+mn-lt"/>
                <a:ea typeface="+mn-ea"/>
                <a:cs typeface="+mn-cs"/>
                <a:sym typeface="Helvetica Neue"/>
              </a:rPr>
              <a:t>dog </a:t>
            </a:r>
            <a:r>
              <a:rPr dirty="0"/>
              <a:t>is more related to </a:t>
            </a:r>
            <a:r>
              <a:rPr i="1" dirty="0">
                <a:latin typeface="+mn-lt"/>
                <a:ea typeface="+mn-ea"/>
                <a:cs typeface="+mn-cs"/>
                <a:sym typeface="Helvetica Neue"/>
              </a:rPr>
              <a:t>cat</a:t>
            </a:r>
            <a:r>
              <a:rPr dirty="0"/>
              <a:t> than to </a:t>
            </a:r>
            <a:r>
              <a:rPr i="1" dirty="0">
                <a:latin typeface="+mn-lt"/>
                <a:ea typeface="+mn-ea"/>
                <a:cs typeface="+mn-cs"/>
                <a:sym typeface="Helvetica Neue"/>
              </a:rPr>
              <a:t>pizza</a:t>
            </a:r>
            <a:r>
              <a:rPr dirty="0"/>
              <a:t>”</a:t>
            </a:r>
          </a:p>
          <a:p>
            <a:pPr lvl="1">
              <a:lnSpc>
                <a:spcPct val="80000"/>
              </a:lnSpc>
              <a:spcBef>
                <a:spcPts val="1500"/>
              </a:spcBef>
              <a:buBlip>
                <a:blip r:embed="rId2"/>
              </a:buBlip>
              <a:defRPr sz="3200"/>
            </a:pPr>
            <a:r>
              <a:rPr dirty="0"/>
              <a:t>But is </a:t>
            </a:r>
            <a:r>
              <a:rPr i="1" dirty="0">
                <a:latin typeface="+mn-lt"/>
                <a:ea typeface="+mn-ea"/>
                <a:cs typeface="+mn-cs"/>
                <a:sym typeface="Helvetica Neue"/>
              </a:rPr>
              <a:t>pizza</a:t>
            </a:r>
            <a:r>
              <a:rPr dirty="0"/>
              <a:t> more related to </a:t>
            </a:r>
            <a:r>
              <a:rPr i="1" dirty="0">
                <a:latin typeface="+mn-lt"/>
                <a:ea typeface="+mn-ea"/>
                <a:cs typeface="+mn-cs"/>
                <a:sym typeface="Helvetica Neue"/>
              </a:rPr>
              <a:t>dog</a:t>
            </a:r>
            <a:r>
              <a:rPr dirty="0"/>
              <a:t> than to </a:t>
            </a:r>
            <a:r>
              <a:rPr i="1" dirty="0">
                <a:latin typeface="+mn-lt"/>
                <a:ea typeface="+mn-ea"/>
                <a:cs typeface="+mn-cs"/>
                <a:sym typeface="Helvetica Neue"/>
              </a:rPr>
              <a:t>cat</a:t>
            </a:r>
            <a:r>
              <a:rPr dirty="0"/>
              <a:t>?</a:t>
            </a:r>
          </a:p>
          <a:p>
            <a:pPr>
              <a:lnSpc>
                <a:spcPct val="80000"/>
              </a:lnSpc>
              <a:spcBef>
                <a:spcPts val="1500"/>
              </a:spcBef>
              <a:buBlip>
                <a:blip r:embed="rId2"/>
              </a:buBlip>
            </a:pPr>
            <a:endParaRPr dirty="0"/>
          </a:p>
          <a:p>
            <a:pPr>
              <a:lnSpc>
                <a:spcPct val="80000"/>
              </a:lnSpc>
              <a:spcBef>
                <a:spcPts val="1500"/>
              </a:spcBef>
              <a:buBlip>
                <a:blip r:embed="rId2"/>
              </a:buBlip>
            </a:pPr>
            <a:r>
              <a:rPr b="1" dirty="0">
                <a:latin typeface="+mn-lt"/>
                <a:ea typeface="+mn-ea"/>
                <a:cs typeface="+mn-cs"/>
                <a:sym typeface="Helvetica Neue"/>
              </a:rPr>
              <a:t>Approach 2</a:t>
            </a:r>
            <a:r>
              <a:rPr dirty="0"/>
              <a:t>: assign multiple numbers (a vector) to words</a:t>
            </a:r>
          </a:p>
          <a:p>
            <a:pPr lvl="1">
              <a:lnSpc>
                <a:spcPct val="80000"/>
              </a:lnSpc>
              <a:spcBef>
                <a:spcPts val="1500"/>
              </a:spcBef>
              <a:buBlip>
                <a:blip r:embed="rId2"/>
              </a:buBlip>
              <a:defRPr sz="3200"/>
            </a:pPr>
            <a:r>
              <a:rPr dirty="0"/>
              <a:t>e.g. a 2-dimensional space</a:t>
            </a:r>
          </a:p>
          <a:p>
            <a:pPr lvl="2">
              <a:lnSpc>
                <a:spcPct val="80000"/>
              </a:lnSpc>
              <a:spcBef>
                <a:spcPts val="1500"/>
              </a:spcBef>
              <a:buBlip>
                <a:blip r:embed="rId2"/>
              </a:buBlip>
              <a:defRPr sz="3200"/>
            </a:pPr>
            <a:r>
              <a:rPr i="1" dirty="0">
                <a:latin typeface="+mn-lt"/>
                <a:ea typeface="+mn-ea"/>
                <a:cs typeface="+mn-cs"/>
                <a:sym typeface="Helvetica Neue"/>
              </a:rPr>
              <a:t>cat</a:t>
            </a:r>
            <a:r>
              <a:rPr dirty="0"/>
              <a:t> = </a:t>
            </a:r>
            <a:r>
              <a:rPr i="1" dirty="0">
                <a:latin typeface="+mn-lt"/>
                <a:ea typeface="+mn-ea"/>
                <a:cs typeface="+mn-cs"/>
                <a:sym typeface="Helvetica Neue"/>
              </a:rPr>
              <a:t>[4,2], dog</a:t>
            </a:r>
            <a:r>
              <a:rPr dirty="0"/>
              <a:t> = </a:t>
            </a:r>
            <a:r>
              <a:rPr i="1" dirty="0">
                <a:latin typeface="+mn-lt"/>
                <a:ea typeface="+mn-ea"/>
                <a:cs typeface="+mn-cs"/>
                <a:sym typeface="Helvetica Neue"/>
              </a:rPr>
              <a:t>[3,3], pizza</a:t>
            </a:r>
            <a:r>
              <a:rPr dirty="0"/>
              <a:t> = </a:t>
            </a:r>
            <a:r>
              <a:rPr i="1" dirty="0">
                <a:latin typeface="+mn-lt"/>
                <a:ea typeface="+mn-ea"/>
                <a:cs typeface="+mn-cs"/>
                <a:sym typeface="Helvetica Neue"/>
              </a:rPr>
              <a:t>[1,1]</a:t>
            </a:r>
          </a:p>
          <a:p>
            <a:pPr lvl="1">
              <a:lnSpc>
                <a:spcPct val="80000"/>
              </a:lnSpc>
              <a:spcBef>
                <a:spcPts val="1500"/>
              </a:spcBef>
              <a:buBlip>
                <a:blip r:embed="rId2"/>
              </a:buBlip>
            </a:pPr>
            <a:endParaRPr i="1" dirty="0">
              <a:latin typeface="+mn-lt"/>
              <a:ea typeface="+mn-ea"/>
              <a:cs typeface="+mn-cs"/>
              <a:sym typeface="Helvetica Neue"/>
            </a:endParaRPr>
          </a:p>
          <a:p>
            <a:pPr lvl="1">
              <a:lnSpc>
                <a:spcPct val="80000"/>
              </a:lnSpc>
              <a:spcBef>
                <a:spcPts val="1500"/>
              </a:spcBef>
              <a:buBlip>
                <a:blip r:embed="rId2"/>
              </a:buBlip>
            </a:pPr>
            <a:r>
              <a:rPr dirty="0"/>
              <a:t>We can calculate distance (and similarity)</a:t>
            </a:r>
          </a:p>
          <a:p>
            <a:pPr lvl="3">
              <a:lnSpc>
                <a:spcPct val="80000"/>
              </a:lnSpc>
              <a:spcBef>
                <a:spcPts val="1500"/>
              </a:spcBef>
              <a:buBlip>
                <a:blip r:embed="rId2"/>
              </a:buBlip>
              <a:defRPr sz="3200"/>
            </a:pPr>
            <a:r>
              <a:rPr dirty="0"/>
              <a:t>e.g. Euclidean, or Cosine (angles)</a:t>
            </a:r>
            <a:endParaRPr i="1" dirty="0">
              <a:latin typeface="+mn-lt"/>
              <a:ea typeface="+mn-ea"/>
              <a:cs typeface="+mn-cs"/>
              <a:sym typeface="Helvetica Neue"/>
            </a:endParaRPr>
          </a:p>
          <a:p>
            <a:pPr lvl="1">
              <a:lnSpc>
                <a:spcPct val="80000"/>
              </a:lnSpc>
              <a:spcBef>
                <a:spcPts val="1500"/>
              </a:spcBef>
              <a:buBlip>
                <a:blip r:embed="rId2"/>
              </a:buBlip>
            </a:pPr>
            <a:r>
              <a:rPr dirty="0"/>
              <a:t>But what is the meaning of an axis?</a:t>
            </a:r>
          </a:p>
        </p:txBody>
      </p:sp>
      <p:pic>
        <p:nvPicPr>
          <p:cNvPr id="1169" name="Image" descr="Image"/>
          <p:cNvPicPr>
            <a:picLocks noChangeAspect="1"/>
          </p:cNvPicPr>
          <p:nvPr/>
        </p:nvPicPr>
        <p:blipFill>
          <a:blip r:embed="rId3"/>
          <a:stretch>
            <a:fillRect/>
          </a:stretch>
        </p:blipFill>
        <p:spPr>
          <a:xfrm>
            <a:off x="15831560" y="3855193"/>
            <a:ext cx="6737104" cy="1860949"/>
          </a:xfrm>
          <a:prstGeom prst="rect">
            <a:avLst/>
          </a:prstGeom>
          <a:ln w="12700">
            <a:miter lim="400000"/>
          </a:ln>
        </p:spPr>
      </p:pic>
      <p:sp>
        <p:nvSpPr>
          <p:cNvPr id="1170" name="Text"/>
          <p:cNvSpPr txBox="1"/>
          <p:nvPr/>
        </p:nvSpPr>
        <p:spPr>
          <a:xfrm>
            <a:off x="8421702" y="2637135"/>
            <a:ext cx="1905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defRPr sz="1200">
                <a:latin typeface="Times Roman"/>
                <a:ea typeface="Times Roman"/>
                <a:cs typeface="Times Roman"/>
                <a:sym typeface="Times Roman"/>
              </a:defRPr>
            </a:lvl1pPr>
          </a:lstStyle>
          <a:p>
            <a:r>
              <a:t>  </a:t>
            </a:r>
          </a:p>
        </p:txBody>
      </p:sp>
      <p:pic>
        <p:nvPicPr>
          <p:cNvPr id="1171" name="Image" descr="Image"/>
          <p:cNvPicPr>
            <a:picLocks noChangeAspect="1"/>
          </p:cNvPicPr>
          <p:nvPr/>
        </p:nvPicPr>
        <p:blipFill>
          <a:blip r:embed="rId4"/>
          <a:stretch>
            <a:fillRect/>
          </a:stretch>
        </p:blipFill>
        <p:spPr>
          <a:xfrm>
            <a:off x="16413675" y="7039653"/>
            <a:ext cx="5572875" cy="5717625"/>
          </a:xfrm>
          <a:prstGeom prst="rect">
            <a:avLst/>
          </a:prstGeom>
          <a:ln w="12700">
            <a:miter lim="400000"/>
          </a:ln>
        </p:spPr>
      </p:pic>
      <p:sp>
        <p:nvSpPr>
          <p:cNvPr id="1172" name="Text"/>
          <p:cNvSpPr txBox="1"/>
          <p:nvPr/>
        </p:nvSpPr>
        <p:spPr>
          <a:xfrm>
            <a:off x="17691769" y="6896099"/>
            <a:ext cx="1524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defRPr sz="1200">
                <a:latin typeface="Times Roman"/>
                <a:ea typeface="Times Roman"/>
                <a:cs typeface="Times Roman"/>
                <a:sym typeface="Times Roman"/>
              </a:defRPr>
            </a:lvl1pPr>
          </a:lstStyle>
          <a:p>
            <a:r>
              <a:t> </a:t>
            </a:r>
          </a:p>
        </p:txBody>
      </p:sp>
      <p:pic>
        <p:nvPicPr>
          <p:cNvPr id="1173" name="Image" descr="Image"/>
          <p:cNvPicPr>
            <a:picLocks noChangeAspect="1"/>
          </p:cNvPicPr>
          <p:nvPr/>
        </p:nvPicPr>
        <p:blipFill>
          <a:blip r:embed="rId5"/>
          <a:stretch>
            <a:fillRect/>
          </a:stretch>
        </p:blipFill>
        <p:spPr>
          <a:xfrm>
            <a:off x="17980279" y="7353300"/>
            <a:ext cx="381001" cy="12700"/>
          </a:xfrm>
          <a:prstGeom prst="rect">
            <a:avLst/>
          </a:prstGeom>
          <a:ln w="12700">
            <a:miter lim="400000"/>
          </a:ln>
        </p:spPr>
      </p:pic>
      <p:sp>
        <p:nvSpPr>
          <p:cNvPr id="1174" name="Text"/>
          <p:cNvSpPr txBox="1"/>
          <p:nvPr/>
        </p:nvSpPr>
        <p:spPr>
          <a:xfrm>
            <a:off x="17980279" y="7124699"/>
            <a:ext cx="1905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defRPr sz="1200">
                <a:latin typeface="Times Roman"/>
                <a:ea typeface="Times Roman"/>
                <a:cs typeface="Times Roman"/>
                <a:sym typeface="Times Roman"/>
              </a:defRPr>
            </a:lvl1pPr>
          </a:lstStyle>
          <a:p>
            <a:r>
              <a:t>  </a:t>
            </a:r>
          </a:p>
        </p:txBody>
      </p:sp>
      <p:sp>
        <p:nvSpPr>
          <p:cNvPr id="1175" name="1-Dimension"/>
          <p:cNvSpPr txBox="1"/>
          <p:nvPr/>
        </p:nvSpPr>
        <p:spPr>
          <a:xfrm>
            <a:off x="17498882" y="2966308"/>
            <a:ext cx="2566518" cy="5851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mn-lt"/>
                <a:ea typeface="+mn-ea"/>
                <a:cs typeface="+mn-cs"/>
                <a:sym typeface="Helvetica Neue"/>
              </a:defRPr>
            </a:lvl1pPr>
          </a:lstStyle>
          <a:p>
            <a:r>
              <a:t>1-Dimension</a:t>
            </a:r>
          </a:p>
        </p:txBody>
      </p:sp>
      <p:sp>
        <p:nvSpPr>
          <p:cNvPr id="1176" name="2-Dimensions"/>
          <p:cNvSpPr txBox="1"/>
          <p:nvPr/>
        </p:nvSpPr>
        <p:spPr>
          <a:xfrm>
            <a:off x="17545237" y="6455807"/>
            <a:ext cx="2784755" cy="5851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mn-lt"/>
                <a:ea typeface="+mn-ea"/>
                <a:cs typeface="+mn-cs"/>
                <a:sym typeface="Helvetica Neue"/>
              </a:defRPr>
            </a:lvl1pPr>
          </a:lstStyle>
          <a:p>
            <a:r>
              <a:t>2-Dimensions</a:t>
            </a:r>
          </a:p>
        </p:txBody>
      </p:sp>
      <p:sp>
        <p:nvSpPr>
          <p:cNvPr id="1177" name="word representation"/>
          <p:cNvSpPr txBox="1"/>
          <p:nvPr/>
        </p:nvSpPr>
        <p:spPr>
          <a:xfrm>
            <a:off x="10981150" y="8068944"/>
            <a:ext cx="4498798" cy="676152"/>
          </a:xfrm>
          <a:prstGeom prst="rect">
            <a:avLst/>
          </a:prstGeom>
          <a:solidFill>
            <a:srgbClr val="4F8F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90000"/>
              </a:lnSpc>
              <a:defRPr sz="3300">
                <a:solidFill>
                  <a:srgbClr val="FFFFFF"/>
                </a:solidFill>
              </a:defRPr>
            </a:lvl1pPr>
          </a:lstStyle>
          <a:p>
            <a:r>
              <a:rPr dirty="0"/>
              <a:t>word representation</a:t>
            </a:r>
          </a:p>
        </p:txBody>
      </p:sp>
      <p:sp>
        <p:nvSpPr>
          <p:cNvPr id="1178" name="Arrow"/>
          <p:cNvSpPr/>
          <p:nvPr/>
        </p:nvSpPr>
        <p:spPr>
          <a:xfrm rot="10737632">
            <a:off x="9551267" y="8000506"/>
            <a:ext cx="1298039" cy="818970"/>
          </a:xfrm>
          <a:prstGeom prst="rightArrow">
            <a:avLst>
              <a:gd name="adj1" fmla="val 32000"/>
              <a:gd name="adj2" fmla="val 99247"/>
            </a:avLst>
          </a:prstGeom>
          <a:solidFill>
            <a:srgbClr val="E22019"/>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sp>
        <p:nvSpPr>
          <p:cNvPr id="1181" name="One-Hot Encoding"/>
          <p:cNvSpPr txBox="1">
            <a:spLocks noGrp="1"/>
          </p:cNvSpPr>
          <p:nvPr>
            <p:ph type="title"/>
          </p:nvPr>
        </p:nvSpPr>
        <p:spPr>
          <a:prstGeom prst="rect">
            <a:avLst/>
          </a:prstGeom>
        </p:spPr>
        <p:txBody>
          <a:bodyPr/>
          <a:lstStyle>
            <a:lvl1pPr defTabSz="685165">
              <a:defRPr sz="7968" spc="-318"/>
            </a:lvl1pPr>
          </a:lstStyle>
          <a:p>
            <a:r>
              <a:t>One-Hot Encoding</a:t>
            </a:r>
          </a:p>
        </p:txBody>
      </p:sp>
      <p:sp>
        <p:nvSpPr>
          <p:cNvPr id="1182" name="Each word in the vocabulary is represented by a one-bit position in a HUGE (sparse) vector…"/>
          <p:cNvSpPr txBox="1">
            <a:spLocks noGrp="1"/>
          </p:cNvSpPr>
          <p:nvPr>
            <p:ph type="body" idx="1"/>
          </p:nvPr>
        </p:nvSpPr>
        <p:spPr>
          <a:xfrm>
            <a:off x="1138534" y="2759552"/>
            <a:ext cx="22106932" cy="10159497"/>
          </a:xfrm>
          <a:prstGeom prst="rect">
            <a:avLst/>
          </a:prstGeom>
        </p:spPr>
        <p:txBody>
          <a:bodyPr/>
          <a:lstStyle/>
          <a:p>
            <a:pPr>
              <a:lnSpc>
                <a:spcPct val="80000"/>
              </a:lnSpc>
              <a:spcBef>
                <a:spcPts val="1500"/>
              </a:spcBef>
              <a:buBlip>
                <a:blip r:embed="rId3"/>
              </a:buBlip>
            </a:pPr>
            <a:r>
              <a:rPr dirty="0"/>
              <a:t>Each word in the vocabulary is represented by a one-bit position in a HUGE (</a:t>
            </a:r>
            <a:r>
              <a:rPr b="1" dirty="0">
                <a:latin typeface="+mn-lt"/>
                <a:ea typeface="+mn-ea"/>
                <a:cs typeface="+mn-cs"/>
                <a:sym typeface="Helvetica Neue"/>
              </a:rPr>
              <a:t>sparse</a:t>
            </a:r>
            <a:r>
              <a:rPr dirty="0"/>
              <a:t>) vector</a:t>
            </a:r>
          </a:p>
          <a:p>
            <a:pPr lvl="1">
              <a:lnSpc>
                <a:spcPct val="80000"/>
              </a:lnSpc>
              <a:spcBef>
                <a:spcPts val="1500"/>
              </a:spcBef>
              <a:buBlip>
                <a:blip r:embed="rId3"/>
              </a:buBlip>
              <a:defRPr sz="3300"/>
            </a:pPr>
            <a:r>
              <a:rPr dirty="0"/>
              <a:t>Vector dimension = size of the dictionary</a:t>
            </a:r>
          </a:p>
          <a:p>
            <a:pPr lvl="1">
              <a:lnSpc>
                <a:spcPct val="80000"/>
              </a:lnSpc>
              <a:spcBef>
                <a:spcPts val="1500"/>
              </a:spcBef>
              <a:buBlip>
                <a:blip r:embed="rId3"/>
              </a:buBlip>
              <a:defRPr sz="3300"/>
            </a:pPr>
            <a:r>
              <a:rPr dirty="0"/>
              <a:t>There are an estimated 13 million tokens for the English language </a:t>
            </a:r>
          </a:p>
          <a:p>
            <a:pPr lvl="1">
              <a:lnSpc>
                <a:spcPct val="80000"/>
              </a:lnSpc>
              <a:spcBef>
                <a:spcPts val="1500"/>
              </a:spcBef>
              <a:buBlip>
                <a:blip r:embed="rId3"/>
              </a:buBlip>
            </a:pPr>
            <a:endParaRPr dirty="0"/>
          </a:p>
          <a:p>
            <a:pPr>
              <a:lnSpc>
                <a:spcPct val="80000"/>
              </a:lnSpc>
              <a:spcBef>
                <a:spcPts val="1500"/>
              </a:spcBef>
              <a:buBlip>
                <a:blip r:embed="rId3"/>
              </a:buBlip>
            </a:pPr>
            <a:r>
              <a:rPr dirty="0"/>
              <a:t>For example</a:t>
            </a:r>
          </a:p>
          <a:p>
            <a:pPr lvl="1">
              <a:lnSpc>
                <a:spcPct val="80000"/>
              </a:lnSpc>
              <a:spcBef>
                <a:spcPts val="1500"/>
              </a:spcBef>
              <a:buBlip>
                <a:blip r:embed="rId3"/>
              </a:buBlip>
              <a:defRPr sz="3300"/>
            </a:pPr>
            <a:r>
              <a:rPr i="1" dirty="0">
                <a:latin typeface="+mn-lt"/>
                <a:ea typeface="+mn-ea"/>
                <a:cs typeface="+mn-cs"/>
                <a:sym typeface="Helvetica Neue"/>
              </a:rPr>
              <a:t>cat      </a:t>
            </a:r>
            <a:r>
              <a:rPr dirty="0">
                <a:latin typeface="Courier New"/>
                <a:ea typeface="Courier New"/>
                <a:cs typeface="Courier New"/>
                <a:sym typeface="Courier New"/>
              </a:rPr>
              <a:t>= [0,0,0,0,0,0,0,0,0,0,</a:t>
            </a:r>
            <a:r>
              <a:rPr b="1" dirty="0">
                <a:latin typeface="Courier New"/>
                <a:ea typeface="Courier New"/>
                <a:cs typeface="Courier New"/>
                <a:sym typeface="Courier New"/>
              </a:rPr>
              <a:t>1,</a:t>
            </a:r>
            <a:r>
              <a:rPr dirty="0">
                <a:latin typeface="Courier New"/>
                <a:ea typeface="Courier New"/>
                <a:cs typeface="Courier New"/>
                <a:sym typeface="Courier New"/>
              </a:rPr>
              <a:t>0,0,0,…,0]</a:t>
            </a:r>
          </a:p>
          <a:p>
            <a:pPr lvl="1">
              <a:lnSpc>
                <a:spcPct val="80000"/>
              </a:lnSpc>
              <a:spcBef>
                <a:spcPts val="1500"/>
              </a:spcBef>
              <a:buBlip>
                <a:blip r:embed="rId3"/>
              </a:buBlip>
              <a:defRPr sz="3300"/>
            </a:pPr>
            <a:r>
              <a:rPr i="1" dirty="0">
                <a:latin typeface="+mn-lt"/>
                <a:ea typeface="+mn-ea"/>
                <a:cs typeface="+mn-cs"/>
                <a:sym typeface="Helvetica Neue"/>
              </a:rPr>
              <a:t>dog     </a:t>
            </a:r>
            <a:r>
              <a:rPr dirty="0">
                <a:latin typeface="Courier New"/>
                <a:ea typeface="Courier New"/>
                <a:cs typeface="Courier New"/>
                <a:sym typeface="Courier New"/>
              </a:rPr>
              <a:t>= [0,0,0,0,0,0,0,</a:t>
            </a:r>
            <a:r>
              <a:rPr b="1" dirty="0">
                <a:latin typeface="Courier New"/>
                <a:ea typeface="Courier New"/>
                <a:cs typeface="Courier New"/>
                <a:sym typeface="Courier New"/>
              </a:rPr>
              <a:t>1,</a:t>
            </a:r>
            <a:r>
              <a:rPr dirty="0">
                <a:latin typeface="Courier New"/>
                <a:ea typeface="Courier New"/>
                <a:cs typeface="Courier New"/>
                <a:sym typeface="Courier New"/>
              </a:rPr>
              <a:t>0,0,0,0,0,0,…,0]</a:t>
            </a:r>
          </a:p>
          <a:p>
            <a:pPr lvl="1">
              <a:lnSpc>
                <a:spcPct val="80000"/>
              </a:lnSpc>
              <a:spcBef>
                <a:spcPts val="1500"/>
              </a:spcBef>
              <a:buBlip>
                <a:blip r:embed="rId3"/>
              </a:buBlip>
              <a:defRPr sz="3300"/>
            </a:pPr>
            <a:r>
              <a:rPr i="1" dirty="0">
                <a:latin typeface="+mn-lt"/>
                <a:ea typeface="+mn-ea"/>
                <a:cs typeface="+mn-cs"/>
                <a:sym typeface="Helvetica Neue"/>
              </a:rPr>
              <a:t>pizza   </a:t>
            </a:r>
            <a:r>
              <a:rPr dirty="0">
                <a:latin typeface="Courier New"/>
                <a:ea typeface="Courier New"/>
                <a:cs typeface="Courier New"/>
                <a:sym typeface="Courier New"/>
              </a:rPr>
              <a:t>= [</a:t>
            </a:r>
            <a:r>
              <a:rPr b="1" dirty="0">
                <a:latin typeface="Courier New"/>
                <a:ea typeface="Courier New"/>
                <a:cs typeface="Courier New"/>
                <a:sym typeface="Courier New"/>
              </a:rPr>
              <a:t>1,</a:t>
            </a:r>
            <a:r>
              <a:rPr dirty="0">
                <a:latin typeface="Courier New"/>
                <a:ea typeface="Courier New"/>
                <a:cs typeface="Courier New"/>
                <a:sym typeface="Courier New"/>
              </a:rPr>
              <a:t>0,0,0,0,0,0,0,0,0,0,0,0,0,…,0]</a:t>
            </a:r>
          </a:p>
          <a:p>
            <a:pPr lvl="1">
              <a:lnSpc>
                <a:spcPct val="80000"/>
              </a:lnSpc>
              <a:spcBef>
                <a:spcPts val="1500"/>
              </a:spcBef>
              <a:buBlip>
                <a:blip r:embed="rId3"/>
              </a:buBlip>
            </a:pPr>
            <a:endParaRPr dirty="0">
              <a:latin typeface="Courier New"/>
              <a:ea typeface="Courier New"/>
              <a:cs typeface="Courier New"/>
              <a:sym typeface="Courier New"/>
            </a:endParaRPr>
          </a:p>
          <a:p>
            <a:pPr>
              <a:lnSpc>
                <a:spcPct val="80000"/>
              </a:lnSpc>
              <a:spcBef>
                <a:spcPts val="1500"/>
              </a:spcBef>
              <a:buBlip>
                <a:blip r:embed="rId3"/>
              </a:buBlip>
            </a:pPr>
            <a:r>
              <a:rPr dirty="0"/>
              <a:t>Problems: </a:t>
            </a:r>
          </a:p>
          <a:p>
            <a:pPr lvl="1">
              <a:lnSpc>
                <a:spcPct val="80000"/>
              </a:lnSpc>
              <a:spcBef>
                <a:spcPts val="1500"/>
              </a:spcBef>
              <a:buBlip>
                <a:blip r:embed="rId3"/>
              </a:buBlip>
              <a:defRPr sz="3300"/>
            </a:pPr>
            <a:r>
              <a:rPr dirty="0"/>
              <a:t>The size of the vector can be </a:t>
            </a:r>
            <a:r>
              <a:rPr b="1" dirty="0">
                <a:latin typeface="+mn-lt"/>
                <a:ea typeface="+mn-ea"/>
                <a:cs typeface="+mn-cs"/>
                <a:sym typeface="Helvetica Neue"/>
              </a:rPr>
              <a:t>huge</a:t>
            </a:r>
          </a:p>
          <a:p>
            <a:pPr lvl="2">
              <a:lnSpc>
                <a:spcPct val="80000"/>
              </a:lnSpc>
              <a:spcBef>
                <a:spcPts val="1500"/>
              </a:spcBef>
              <a:buBlip>
                <a:blip r:embed="rId3"/>
              </a:buBlip>
              <a:defRPr sz="3100"/>
            </a:pPr>
            <a:r>
              <a:rPr dirty="0"/>
              <a:t>Remember Zip’s law? Easy to reach 10</a:t>
            </a:r>
            <a:r>
              <a:rPr baseline="31999" dirty="0"/>
              <a:t>6</a:t>
            </a:r>
            <a:r>
              <a:rPr dirty="0"/>
              <a:t> words</a:t>
            </a:r>
          </a:p>
          <a:p>
            <a:pPr marL="1779494" lvl="2" indent="-509494">
              <a:lnSpc>
                <a:spcPct val="80000"/>
              </a:lnSpc>
              <a:spcBef>
                <a:spcPts val="1500"/>
              </a:spcBef>
              <a:buBlip>
                <a:blip r:embed="rId3"/>
              </a:buBlip>
              <a:defRPr sz="3400"/>
            </a:pPr>
            <a:r>
              <a:rPr sz="3100" dirty="0"/>
              <a:t>But we can use stemming, </a:t>
            </a:r>
            <a:r>
              <a:rPr sz="3100" dirty="0" err="1"/>
              <a:t>lem</a:t>
            </a:r>
            <a:r>
              <a:rPr dirty="0" err="1"/>
              <a:t>matisation</a:t>
            </a:r>
            <a:r>
              <a:rPr dirty="0"/>
              <a:t>, </a:t>
            </a:r>
            <a:r>
              <a:rPr dirty="0" err="1"/>
              <a:t>etc</a:t>
            </a:r>
            <a:endParaRPr dirty="0"/>
          </a:p>
          <a:p>
            <a:pPr lvl="1">
              <a:lnSpc>
                <a:spcPct val="80000"/>
              </a:lnSpc>
              <a:spcBef>
                <a:spcPts val="1500"/>
              </a:spcBef>
              <a:buBlip>
                <a:blip r:embed="rId3"/>
              </a:buBlip>
              <a:defRPr sz="3300"/>
            </a:pPr>
            <a:r>
              <a:rPr dirty="0"/>
              <a:t>Still, no notion of similarity</a:t>
            </a:r>
          </a:p>
          <a:p>
            <a:pPr lvl="2">
              <a:lnSpc>
                <a:spcPct val="80000"/>
              </a:lnSpc>
              <a:spcBef>
                <a:spcPts val="1500"/>
              </a:spcBef>
              <a:buBlip>
                <a:blip r:embed="rId3"/>
              </a:buBlip>
              <a:defRPr sz="3100"/>
            </a:pPr>
            <a:r>
              <a:rPr dirty="0"/>
              <a:t>Each word is an </a:t>
            </a:r>
            <a:r>
              <a:rPr b="1" dirty="0">
                <a:latin typeface="+mn-lt"/>
                <a:ea typeface="+mn-ea"/>
                <a:cs typeface="+mn-cs"/>
                <a:sym typeface="Helvetica Neue"/>
              </a:rPr>
              <a:t>independent</a:t>
            </a:r>
            <a:r>
              <a:rPr dirty="0"/>
              <a:t>, discrete entity</a:t>
            </a:r>
          </a:p>
        </p:txBody>
      </p:sp>
      <p:pic>
        <p:nvPicPr>
          <p:cNvPr id="1183" name="Image" descr="Image"/>
          <p:cNvPicPr>
            <a:picLocks noChangeAspect="1"/>
          </p:cNvPicPr>
          <p:nvPr/>
        </p:nvPicPr>
        <p:blipFill>
          <a:blip r:embed="rId4"/>
          <a:stretch>
            <a:fillRect/>
          </a:stretch>
        </p:blipFill>
        <p:spPr>
          <a:xfrm>
            <a:off x="14171634" y="5980249"/>
            <a:ext cx="9913637" cy="6652746"/>
          </a:xfrm>
          <a:prstGeom prst="rect">
            <a:avLst/>
          </a:prstGeom>
          <a:ln w="12700">
            <a:miter lim="400000"/>
          </a:ln>
        </p:spPr>
      </p:pic>
      <p:sp>
        <p:nvSpPr>
          <p:cNvPr id="1184" name="Words ordered by their frequency"/>
          <p:cNvSpPr txBox="1"/>
          <p:nvPr/>
        </p:nvSpPr>
        <p:spPr>
          <a:xfrm>
            <a:off x="15716406" y="5448465"/>
            <a:ext cx="7495724" cy="700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80000"/>
              </a:lnSpc>
              <a:defRPr b="1" spc="-128">
                <a:solidFill>
                  <a:srgbClr val="424242"/>
                </a:solidFill>
                <a:latin typeface="+mn-lt"/>
                <a:ea typeface="+mn-ea"/>
                <a:cs typeface="+mn-cs"/>
                <a:sym typeface="Helvetica Neue"/>
              </a:defRPr>
            </a:lvl1pPr>
          </a:lstStyle>
          <a:p>
            <a:r>
              <a:t>Words ordered by their frequency</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sp>
        <p:nvSpPr>
          <p:cNvPr id="1189" name="Independent and identically distributed words assumption"/>
          <p:cNvSpPr txBox="1">
            <a:spLocks noGrp="1"/>
          </p:cNvSpPr>
          <p:nvPr>
            <p:ph type="title"/>
          </p:nvPr>
        </p:nvSpPr>
        <p:spPr>
          <a:prstGeom prst="rect">
            <a:avLst/>
          </a:prstGeom>
        </p:spPr>
        <p:txBody>
          <a:bodyPr/>
          <a:lstStyle>
            <a:lvl1pPr defTabSz="594360">
              <a:defRPr sz="6912" spc="-276"/>
            </a:lvl1pPr>
          </a:lstStyle>
          <a:p>
            <a:r>
              <a:t>Independent and identically distributed words assumption</a:t>
            </a:r>
          </a:p>
        </p:txBody>
      </p:sp>
      <p:sp>
        <p:nvSpPr>
          <p:cNvPr id="1190" name="The simplest (inaccurate) language model assumes that each word in a text appears independently on the others…"/>
          <p:cNvSpPr txBox="1">
            <a:spLocks noGrp="1"/>
          </p:cNvSpPr>
          <p:nvPr>
            <p:ph type="body" idx="1"/>
          </p:nvPr>
        </p:nvSpPr>
        <p:spPr>
          <a:prstGeom prst="rect">
            <a:avLst/>
          </a:prstGeom>
        </p:spPr>
        <p:txBody>
          <a:bodyPr/>
          <a:lstStyle/>
          <a:p>
            <a:pPr>
              <a:lnSpc>
                <a:spcPct val="80000"/>
              </a:lnSpc>
              <a:spcBef>
                <a:spcPts val="1500"/>
              </a:spcBef>
              <a:buBlip>
                <a:blip r:embed="rId2"/>
              </a:buBlip>
            </a:pPr>
            <a:r>
              <a:rPr dirty="0"/>
              <a:t>The simplest (inaccurate) language model assumes that each word in a text </a:t>
            </a:r>
            <a:r>
              <a:rPr b="1" dirty="0">
                <a:latin typeface="+mn-lt"/>
                <a:ea typeface="+mn-ea"/>
                <a:cs typeface="+mn-cs"/>
                <a:sym typeface="Helvetica Neue"/>
              </a:rPr>
              <a:t>appears independently</a:t>
            </a:r>
            <a:endParaRPr dirty="0"/>
          </a:p>
          <a:p>
            <a:pPr lvl="1">
              <a:lnSpc>
                <a:spcPct val="80000"/>
              </a:lnSpc>
              <a:spcBef>
                <a:spcPts val="1500"/>
              </a:spcBef>
              <a:buBlip>
                <a:blip r:embed="rId2"/>
              </a:buBlip>
              <a:defRPr sz="3300"/>
            </a:pPr>
            <a:r>
              <a:rPr dirty="0"/>
              <a:t>The text is modelled as generated by a sequence of independent events</a:t>
            </a:r>
          </a:p>
          <a:p>
            <a:pPr lvl="1">
              <a:lnSpc>
                <a:spcPct val="80000"/>
              </a:lnSpc>
              <a:spcBef>
                <a:spcPts val="1500"/>
              </a:spcBef>
              <a:buBlip>
                <a:blip r:embed="rId2"/>
              </a:buBlip>
            </a:pPr>
            <a:endParaRPr dirty="0"/>
          </a:p>
          <a:p>
            <a:pPr>
              <a:lnSpc>
                <a:spcPct val="80000"/>
              </a:lnSpc>
              <a:spcBef>
                <a:spcPts val="1500"/>
              </a:spcBef>
              <a:buBlip>
                <a:blip r:embed="rId2"/>
              </a:buBlip>
            </a:pPr>
            <a:r>
              <a:rPr dirty="0"/>
              <a:t>The probability of a </a:t>
            </a:r>
            <a:r>
              <a:rPr i="1" dirty="0">
                <a:latin typeface="+mn-lt"/>
                <a:ea typeface="+mn-ea"/>
                <a:cs typeface="+mn-cs"/>
                <a:sym typeface="Helvetica Neue"/>
              </a:rPr>
              <a:t>word</a:t>
            </a:r>
            <a:r>
              <a:rPr dirty="0"/>
              <a:t> can be estimated as the number of times a word appears in a text corpus</a:t>
            </a:r>
          </a:p>
          <a:p>
            <a:pPr>
              <a:lnSpc>
                <a:spcPct val="80000"/>
              </a:lnSpc>
              <a:spcBef>
                <a:spcPts val="1500"/>
              </a:spcBef>
              <a:buBlip>
                <a:blip r:embed="rId2"/>
              </a:buBlip>
            </a:pPr>
            <a:endParaRPr dirty="0"/>
          </a:p>
          <a:p>
            <a:pPr>
              <a:lnSpc>
                <a:spcPct val="80000"/>
              </a:lnSpc>
              <a:spcBef>
                <a:spcPts val="1500"/>
              </a:spcBef>
              <a:buBlip>
                <a:blip r:embed="rId2"/>
              </a:buBlip>
            </a:pPr>
            <a:r>
              <a:rPr dirty="0"/>
              <a:t>But high probability does not mean </a:t>
            </a:r>
            <a:r>
              <a:rPr i="1" dirty="0">
                <a:latin typeface="+mn-lt"/>
                <a:ea typeface="+mn-ea"/>
                <a:cs typeface="+mn-cs"/>
                <a:sym typeface="Helvetica Neue"/>
              </a:rPr>
              <a:t>important </a:t>
            </a:r>
            <a:r>
              <a:rPr dirty="0"/>
              <a:t>(or descriptive)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
        <p:nvSpPr>
          <p:cNvPr id="1193" name="Measuring the importance of words"/>
          <p:cNvSpPr txBox="1">
            <a:spLocks noGrp="1"/>
          </p:cNvSpPr>
          <p:nvPr>
            <p:ph type="title"/>
          </p:nvPr>
        </p:nvSpPr>
        <p:spPr>
          <a:prstGeom prst="rect">
            <a:avLst/>
          </a:prstGeom>
        </p:spPr>
        <p:txBody>
          <a:bodyPr/>
          <a:lstStyle>
            <a:lvl1pPr defTabSz="685165">
              <a:defRPr sz="7968" spc="-318"/>
            </a:lvl1pPr>
          </a:lstStyle>
          <a:p>
            <a:r>
              <a:t>Measuring the importance of words</a:t>
            </a:r>
          </a:p>
        </p:txBody>
      </p:sp>
      <p:sp>
        <p:nvSpPr>
          <p:cNvPr id="1194" name="Term frequency TF…"/>
          <p:cNvSpPr txBox="1">
            <a:spLocks noGrp="1"/>
          </p:cNvSpPr>
          <p:nvPr>
            <p:ph type="body" idx="1"/>
          </p:nvPr>
        </p:nvSpPr>
        <p:spPr>
          <a:prstGeom prst="rect">
            <a:avLst/>
          </a:prstGeom>
        </p:spPr>
        <p:txBody>
          <a:bodyPr/>
          <a:lstStyle/>
          <a:p>
            <a:pPr>
              <a:lnSpc>
                <a:spcPct val="80000"/>
              </a:lnSpc>
              <a:spcBef>
                <a:spcPts val="1500"/>
              </a:spcBef>
              <a:buBlip>
                <a:blip r:embed="rId2"/>
              </a:buBlip>
            </a:pPr>
            <a:r>
              <a:rPr dirty="0"/>
              <a:t>Term frequency TF</a:t>
            </a:r>
          </a:p>
          <a:p>
            <a:pPr lvl="1">
              <a:lnSpc>
                <a:spcPct val="80000"/>
              </a:lnSpc>
              <a:spcBef>
                <a:spcPts val="1500"/>
              </a:spcBef>
              <a:buBlip>
                <a:blip r:embed="rId2"/>
              </a:buBlip>
              <a:defRPr sz="3300"/>
            </a:pPr>
            <a:r>
              <a:rPr dirty="0"/>
              <a:t>Measuring the importance of a word </a:t>
            </a:r>
            <a:r>
              <a:rPr i="1" dirty="0">
                <a:latin typeface="+mn-lt"/>
                <a:ea typeface="+mn-ea"/>
                <a:cs typeface="+mn-cs"/>
                <a:sym typeface="Helvetica Neue"/>
              </a:rPr>
              <a:t>t</a:t>
            </a:r>
            <a:r>
              <a:rPr dirty="0"/>
              <a:t> to a document </a:t>
            </a:r>
            <a:r>
              <a:rPr i="1" dirty="0">
                <a:latin typeface="+mn-lt"/>
                <a:ea typeface="+mn-ea"/>
                <a:cs typeface="+mn-cs"/>
                <a:sym typeface="Helvetica Neue"/>
              </a:rPr>
              <a:t>d</a:t>
            </a:r>
          </a:p>
          <a:p>
            <a:pPr lvl="1">
              <a:lnSpc>
                <a:spcPct val="80000"/>
              </a:lnSpc>
              <a:spcBef>
                <a:spcPts val="1500"/>
              </a:spcBef>
              <a:buBlip>
                <a:blip r:embed="rId2"/>
              </a:buBlip>
              <a:defRPr sz="3300"/>
            </a:pPr>
            <a:r>
              <a:rPr dirty="0"/>
              <a:t>The more frequent, the more important to describe the document</a:t>
            </a:r>
          </a:p>
          <a:p>
            <a:pPr lvl="1">
              <a:lnSpc>
                <a:spcPct val="80000"/>
              </a:lnSpc>
              <a:spcBef>
                <a:spcPts val="1500"/>
              </a:spcBef>
              <a:buBlip>
                <a:blip r:embed="rId2"/>
              </a:buBlip>
            </a:pPr>
            <a:endParaRPr dirty="0"/>
          </a:p>
          <a:p>
            <a:pPr lvl="1">
              <a:lnSpc>
                <a:spcPct val="80000"/>
              </a:lnSpc>
              <a:spcBef>
                <a:spcPts val="1500"/>
              </a:spcBef>
              <a:buBlip>
                <a:blip r:embed="rId2"/>
              </a:buBlip>
            </a:pPr>
            <a:endParaRPr i="1" dirty="0">
              <a:latin typeface="+mn-lt"/>
              <a:ea typeface="+mn-ea"/>
              <a:cs typeface="+mn-cs"/>
              <a:sym typeface="Helvetica Neue"/>
            </a:endParaRPr>
          </a:p>
          <a:p>
            <a:pPr>
              <a:lnSpc>
                <a:spcPct val="80000"/>
              </a:lnSpc>
              <a:spcBef>
                <a:spcPts val="1500"/>
              </a:spcBef>
              <a:buBlip>
                <a:blip r:embed="rId2"/>
              </a:buBlip>
            </a:pPr>
            <a:r>
              <a:rPr dirty="0"/>
              <a:t>Inverse document frequency IDF</a:t>
            </a:r>
          </a:p>
          <a:p>
            <a:pPr lvl="1">
              <a:lnSpc>
                <a:spcPct val="80000"/>
              </a:lnSpc>
              <a:spcBef>
                <a:spcPts val="1500"/>
              </a:spcBef>
              <a:buBlip>
                <a:blip r:embed="rId2"/>
              </a:buBlip>
              <a:defRPr sz="3300"/>
            </a:pPr>
            <a:r>
              <a:rPr dirty="0"/>
              <a:t>Measuring the importance of a word </a:t>
            </a:r>
            <a:r>
              <a:rPr i="1" dirty="0">
                <a:latin typeface="+mn-lt"/>
                <a:ea typeface="+mn-ea"/>
                <a:cs typeface="+mn-cs"/>
                <a:sym typeface="Helvetica Neue"/>
              </a:rPr>
              <a:t>t</a:t>
            </a:r>
            <a:r>
              <a:rPr dirty="0"/>
              <a:t> to a document collection</a:t>
            </a:r>
          </a:p>
          <a:p>
            <a:pPr lvl="1">
              <a:lnSpc>
                <a:spcPct val="80000"/>
              </a:lnSpc>
              <a:spcBef>
                <a:spcPts val="1500"/>
              </a:spcBef>
              <a:buBlip>
                <a:blip r:embed="rId2"/>
              </a:buBlip>
              <a:defRPr sz="3300"/>
            </a:pPr>
            <a:r>
              <a:rPr dirty="0"/>
              <a:t>Rare terms are more important than common terms </a:t>
            </a:r>
          </a:p>
          <a:p>
            <a:pPr lvl="1">
              <a:lnSpc>
                <a:spcPct val="80000"/>
              </a:lnSpc>
              <a:spcBef>
                <a:spcPts val="1500"/>
              </a:spcBef>
              <a:buBlip>
                <a:blip r:embed="rId2"/>
              </a:buBlip>
              <a:defRPr sz="3300"/>
            </a:pPr>
            <a:r>
              <a:rPr dirty="0"/>
              <a:t>If all (training) documents contain the word </a:t>
            </a:r>
            <a:r>
              <a:rPr i="1" dirty="0">
                <a:latin typeface="+mn-lt"/>
                <a:ea typeface="+mn-ea"/>
                <a:cs typeface="+mn-cs"/>
                <a:sym typeface="Helvetica Neue"/>
              </a:rPr>
              <a:t>design</a:t>
            </a:r>
            <a:r>
              <a:rPr dirty="0"/>
              <a:t>, but only a few selected documents contain the word “</a:t>
            </a:r>
            <a:r>
              <a:rPr i="1" dirty="0">
                <a:latin typeface="+mn-lt"/>
                <a:ea typeface="+mn-ea"/>
                <a:cs typeface="+mn-cs"/>
                <a:sym typeface="Helvetica Neue"/>
              </a:rPr>
              <a:t>machine</a:t>
            </a:r>
            <a:r>
              <a:rPr dirty="0"/>
              <a:t>”, then </a:t>
            </a:r>
            <a:r>
              <a:rPr i="1" dirty="0">
                <a:latin typeface="+mn-lt"/>
                <a:ea typeface="+mn-ea"/>
                <a:cs typeface="+mn-cs"/>
                <a:sym typeface="Helvetica Neue"/>
              </a:rPr>
              <a:t>machine</a:t>
            </a:r>
            <a:r>
              <a:rPr dirty="0"/>
              <a:t> is more discriminative in the document collection</a:t>
            </a:r>
          </a:p>
          <a:p>
            <a:pPr lvl="1">
              <a:lnSpc>
                <a:spcPct val="80000"/>
              </a:lnSpc>
              <a:spcBef>
                <a:spcPts val="1500"/>
              </a:spcBef>
              <a:buBlip>
                <a:blip r:embed="rId2"/>
              </a:buBlip>
            </a:pPr>
            <a:endParaRPr dirty="0"/>
          </a:p>
          <a:p>
            <a:pPr>
              <a:lnSpc>
                <a:spcPct val="80000"/>
              </a:lnSpc>
              <a:spcBef>
                <a:spcPts val="1500"/>
              </a:spcBef>
              <a:buBlip>
                <a:blip r:embed="rId2"/>
              </a:buBlip>
            </a:pPr>
            <a:r>
              <a:rPr dirty="0"/>
              <a:t>TF-IDF</a:t>
            </a:r>
          </a:p>
          <a:p>
            <a:pPr lvl="1">
              <a:lnSpc>
                <a:spcPct val="80000"/>
              </a:lnSpc>
              <a:spcBef>
                <a:spcPts val="1500"/>
              </a:spcBef>
              <a:buBlip>
                <a:blip r:embed="rId2"/>
              </a:buBlip>
              <a:defRPr sz="3300"/>
            </a:pPr>
            <a:r>
              <a:rPr dirty="0"/>
              <a:t>“Scaling” of a word’s importance (in a document) based on both its frequency and collections’ importance </a:t>
            </a:r>
          </a:p>
        </p:txBody>
      </p:sp>
      <p:pic>
        <p:nvPicPr>
          <p:cNvPr id="1195" name="Image" descr="Image"/>
          <p:cNvPicPr>
            <a:picLocks noChangeAspect="1"/>
          </p:cNvPicPr>
          <p:nvPr/>
        </p:nvPicPr>
        <p:blipFill>
          <a:blip r:embed="rId3"/>
          <a:srcRect l="3026" t="31484" r="30270" b="4602"/>
          <a:stretch>
            <a:fillRect/>
          </a:stretch>
        </p:blipFill>
        <p:spPr>
          <a:xfrm>
            <a:off x="17115252" y="2241380"/>
            <a:ext cx="6548349" cy="3538972"/>
          </a:xfrm>
          <a:prstGeom prst="rect">
            <a:avLst/>
          </a:prstGeom>
          <a:ln w="12700">
            <a:miter lim="400000"/>
          </a:ln>
        </p:spPr>
      </p:pic>
      <p:pic>
        <p:nvPicPr>
          <p:cNvPr id="1196" name="Image" descr="Image"/>
          <p:cNvPicPr>
            <a:picLocks noChangeAspect="1"/>
          </p:cNvPicPr>
          <p:nvPr/>
        </p:nvPicPr>
        <p:blipFill rotWithShape="1">
          <a:blip r:embed="rId4"/>
          <a:srcRect l="33821" t="68631" r="33821" b="17864"/>
          <a:stretch/>
        </p:blipFill>
        <p:spPr>
          <a:xfrm>
            <a:off x="18542567" y="6947103"/>
            <a:ext cx="3814801" cy="883664"/>
          </a:xfrm>
          <a:prstGeom prst="rect">
            <a:avLst/>
          </a:prstGeom>
          <a:ln w="12700">
            <a:miter lim="400000"/>
          </a:ln>
        </p:spPr>
      </p:pic>
      <p:pic>
        <p:nvPicPr>
          <p:cNvPr id="1197" name="Image" descr="Image"/>
          <p:cNvPicPr>
            <a:picLocks noChangeAspect="1"/>
          </p:cNvPicPr>
          <p:nvPr/>
        </p:nvPicPr>
        <p:blipFill>
          <a:blip r:embed="rId5"/>
          <a:srcRect l="23373" t="25495" r="42832" b="66022"/>
          <a:stretch>
            <a:fillRect/>
          </a:stretch>
        </p:blipFill>
        <p:spPr>
          <a:xfrm>
            <a:off x="18542567" y="9252473"/>
            <a:ext cx="4283504" cy="609840"/>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sp>
        <p:nvSpPr>
          <p:cNvPr id="1200" name="N-gram Language models"/>
          <p:cNvSpPr txBox="1">
            <a:spLocks noGrp="1"/>
          </p:cNvSpPr>
          <p:nvPr>
            <p:ph type="title"/>
          </p:nvPr>
        </p:nvSpPr>
        <p:spPr>
          <a:prstGeom prst="rect">
            <a:avLst/>
          </a:prstGeom>
        </p:spPr>
        <p:txBody>
          <a:bodyPr/>
          <a:lstStyle>
            <a:lvl1pPr defTabSz="685165">
              <a:defRPr sz="7968" spc="-318"/>
            </a:lvl1pPr>
          </a:lstStyle>
          <a:p>
            <a:r>
              <a:t>N-gram Language models</a:t>
            </a:r>
          </a:p>
        </p:txBody>
      </p:sp>
      <p:sp>
        <p:nvSpPr>
          <p:cNvPr id="1201" name="A more accurate model takes into account the conditional probabilities among adjacent words (e.g. bi-grams)…"/>
          <p:cNvSpPr txBox="1">
            <a:spLocks noGrp="1"/>
          </p:cNvSpPr>
          <p:nvPr>
            <p:ph type="body" idx="1"/>
          </p:nvPr>
        </p:nvSpPr>
        <p:spPr>
          <a:prstGeom prst="rect">
            <a:avLst/>
          </a:prstGeom>
        </p:spPr>
        <p:txBody>
          <a:bodyPr/>
          <a:lstStyle/>
          <a:p>
            <a:pPr marL="553212" indent="-553212" defTabSz="817244">
              <a:lnSpc>
                <a:spcPct val="80000"/>
              </a:lnSpc>
              <a:spcBef>
                <a:spcPts val="1400"/>
              </a:spcBef>
              <a:buBlip>
                <a:blip r:embed="rId3"/>
              </a:buBlip>
              <a:defRPr sz="3564"/>
            </a:pPr>
            <a:r>
              <a:rPr dirty="0"/>
              <a:t>A more accurate model takes into account the conditional probabilities among </a:t>
            </a:r>
            <a:r>
              <a:rPr b="1" dirty="0">
                <a:latin typeface="+mn-lt"/>
                <a:ea typeface="+mn-ea"/>
                <a:cs typeface="+mn-cs"/>
                <a:sym typeface="Helvetica Neue"/>
              </a:rPr>
              <a:t>adjacent</a:t>
            </a:r>
            <a:r>
              <a:rPr dirty="0"/>
              <a:t> words (e.g. bi-grams) </a:t>
            </a:r>
          </a:p>
          <a:p>
            <a:pPr marL="1181861" lvl="1" indent="-553212" defTabSz="817244">
              <a:lnSpc>
                <a:spcPct val="80000"/>
              </a:lnSpc>
              <a:spcBef>
                <a:spcPts val="1400"/>
              </a:spcBef>
              <a:buBlip>
                <a:blip r:embed="rId3"/>
              </a:buBlip>
              <a:defRPr sz="3267"/>
            </a:pPr>
            <a:r>
              <a:rPr dirty="0"/>
              <a:t>We try to calculate the probability of a word </a:t>
            </a:r>
            <a:r>
              <a:rPr i="1" dirty="0">
                <a:latin typeface="+mn-lt"/>
                <a:ea typeface="+mn-ea"/>
                <a:cs typeface="+mn-cs"/>
                <a:sym typeface="Helvetica Neue"/>
              </a:rPr>
              <a:t>w </a:t>
            </a:r>
            <a:r>
              <a:rPr dirty="0"/>
              <a:t>given a word w</a:t>
            </a:r>
            <a:r>
              <a:rPr baseline="31999" dirty="0"/>
              <a:t>-1</a:t>
            </a:r>
          </a:p>
          <a:p>
            <a:pPr marL="1764410" lvl="2" indent="-507110" defTabSz="817244">
              <a:lnSpc>
                <a:spcPct val="80000"/>
              </a:lnSpc>
              <a:spcBef>
                <a:spcPts val="1400"/>
              </a:spcBef>
              <a:buBlip>
                <a:blip r:embed="rId3"/>
              </a:buBlip>
              <a:defRPr sz="3564"/>
            </a:pPr>
            <a:r>
              <a:rPr sz="3267" dirty="0"/>
              <a:t>e.g.  </a:t>
            </a:r>
            <a:r>
              <a:rPr sz="3267" i="1" dirty="0">
                <a:latin typeface="+mn-lt"/>
                <a:ea typeface="+mn-ea"/>
                <a:cs typeface="+mn-cs"/>
                <a:sym typeface="Helvetica Neue"/>
              </a:rPr>
              <a:t>computer network</a:t>
            </a:r>
            <a:r>
              <a:rPr sz="3267" dirty="0"/>
              <a:t> vs. </a:t>
            </a:r>
            <a:r>
              <a:rPr sz="3267" i="1" dirty="0">
                <a:latin typeface="+mn-lt"/>
                <a:ea typeface="+mn-ea"/>
                <a:cs typeface="+mn-cs"/>
                <a:sym typeface="Helvetica Neue"/>
              </a:rPr>
              <a:t>computer pear</a:t>
            </a:r>
            <a:br>
              <a:rPr dirty="0"/>
            </a:br>
            <a:endParaRPr dirty="0"/>
          </a:p>
          <a:p>
            <a:pPr marL="553212" indent="-553212" defTabSz="817244">
              <a:lnSpc>
                <a:spcPct val="80000"/>
              </a:lnSpc>
              <a:spcBef>
                <a:spcPts val="1400"/>
              </a:spcBef>
              <a:buBlip>
                <a:blip r:embed="rId3"/>
              </a:buBlip>
              <a:defRPr sz="3564"/>
            </a:pPr>
            <a:r>
              <a:rPr dirty="0"/>
              <a:t>The model is more accurate but it is more difficult to be estimated with accuracy</a:t>
            </a:r>
          </a:p>
          <a:p>
            <a:pPr marL="553212" indent="-553212" defTabSz="817244">
              <a:lnSpc>
                <a:spcPct val="80000"/>
              </a:lnSpc>
              <a:spcBef>
                <a:spcPts val="1400"/>
              </a:spcBef>
              <a:buBlip>
                <a:blip r:embed="rId3"/>
              </a:buBlip>
              <a:defRPr sz="3564"/>
            </a:pPr>
            <a:endParaRPr dirty="0"/>
          </a:p>
          <a:p>
            <a:pPr marL="553212" indent="-553212" defTabSz="817244">
              <a:lnSpc>
                <a:spcPct val="80000"/>
              </a:lnSpc>
              <a:spcBef>
                <a:spcPts val="1400"/>
              </a:spcBef>
              <a:buBlip>
                <a:blip r:embed="rId3"/>
              </a:buBlip>
              <a:defRPr sz="3564"/>
            </a:pPr>
            <a:r>
              <a:rPr dirty="0"/>
              <a:t>The N-grams model dependencies deriving from</a:t>
            </a:r>
          </a:p>
          <a:p>
            <a:pPr marL="1181861" lvl="1" indent="-553212" defTabSz="817244">
              <a:lnSpc>
                <a:spcPct val="80000"/>
              </a:lnSpc>
              <a:spcBef>
                <a:spcPts val="1400"/>
              </a:spcBef>
              <a:buBlip>
                <a:blip r:embed="rId3"/>
              </a:buBlip>
              <a:defRPr sz="3267"/>
            </a:pPr>
            <a:r>
              <a:rPr dirty="0"/>
              <a:t>Grammatical rules</a:t>
            </a:r>
          </a:p>
          <a:p>
            <a:pPr marL="1810511" lvl="2" indent="-553212" defTabSz="817244">
              <a:lnSpc>
                <a:spcPct val="80000"/>
              </a:lnSpc>
              <a:spcBef>
                <a:spcPts val="1400"/>
              </a:spcBef>
              <a:buBlip>
                <a:blip r:embed="rId3"/>
              </a:buBlip>
              <a:defRPr sz="3069"/>
            </a:pPr>
            <a:r>
              <a:rPr dirty="0"/>
              <a:t>e.g. an adjective is likely to be followed by a noun</a:t>
            </a:r>
          </a:p>
          <a:p>
            <a:pPr marL="1181861" lvl="1" indent="-553212" defTabSz="817244">
              <a:lnSpc>
                <a:spcPct val="80000"/>
              </a:lnSpc>
              <a:spcBef>
                <a:spcPts val="1400"/>
              </a:spcBef>
              <a:buBlip>
                <a:blip r:embed="rId3"/>
              </a:buBlip>
              <a:defRPr sz="3267"/>
            </a:pPr>
            <a:r>
              <a:rPr dirty="0"/>
              <a:t>Semantic restrictions </a:t>
            </a:r>
          </a:p>
          <a:p>
            <a:pPr marL="1810511" lvl="2" indent="-553212" defTabSz="817244">
              <a:lnSpc>
                <a:spcPct val="80000"/>
              </a:lnSpc>
              <a:spcBef>
                <a:spcPts val="1400"/>
              </a:spcBef>
              <a:buBlip>
                <a:blip r:embed="rId3"/>
              </a:buBlip>
              <a:defRPr sz="3069"/>
            </a:pPr>
            <a:r>
              <a:rPr dirty="0"/>
              <a:t>e.g. </a:t>
            </a:r>
            <a:r>
              <a:rPr i="1" dirty="0">
                <a:latin typeface="+mn-lt"/>
                <a:ea typeface="+mn-ea"/>
                <a:cs typeface="+mn-cs"/>
                <a:sym typeface="Helvetica Neue"/>
              </a:rPr>
              <a:t>Eat a pear</a:t>
            </a:r>
            <a:r>
              <a:rPr dirty="0"/>
              <a:t> vs. </a:t>
            </a:r>
            <a:r>
              <a:rPr i="1" dirty="0">
                <a:latin typeface="+mn-lt"/>
                <a:ea typeface="+mn-ea"/>
                <a:cs typeface="+mn-cs"/>
                <a:sym typeface="Helvetica Neue"/>
              </a:rPr>
              <a:t>Eat a crowbar </a:t>
            </a:r>
          </a:p>
          <a:p>
            <a:pPr marL="1181861" lvl="1" indent="-553212" defTabSz="817244">
              <a:lnSpc>
                <a:spcPct val="80000"/>
              </a:lnSpc>
              <a:spcBef>
                <a:spcPts val="1400"/>
              </a:spcBef>
              <a:buBlip>
                <a:blip r:embed="rId3"/>
              </a:buBlip>
              <a:defRPr sz="3267"/>
            </a:pPr>
            <a:r>
              <a:rPr dirty="0"/>
              <a:t>Cultural restrictions</a:t>
            </a:r>
          </a:p>
          <a:p>
            <a:pPr marL="1810511" lvl="2" indent="-553212" defTabSz="817244">
              <a:lnSpc>
                <a:spcPct val="80000"/>
              </a:lnSpc>
              <a:spcBef>
                <a:spcPts val="1400"/>
              </a:spcBef>
              <a:buBlip>
                <a:blip r:embed="rId3"/>
              </a:buBlip>
              <a:defRPr sz="3069"/>
            </a:pPr>
            <a:r>
              <a:rPr dirty="0"/>
              <a:t>e.g. </a:t>
            </a:r>
            <a:r>
              <a:rPr i="1" dirty="0">
                <a:latin typeface="+mn-lt"/>
                <a:ea typeface="+mn-ea"/>
                <a:cs typeface="+mn-cs"/>
                <a:sym typeface="Helvetica Neue"/>
              </a:rPr>
              <a:t>Eat a cat</a:t>
            </a:r>
            <a:r>
              <a:rPr dirty="0"/>
              <a:t> </a:t>
            </a:r>
          </a:p>
          <a:p>
            <a:pPr marL="1810511" lvl="2" indent="-553212" defTabSz="817244">
              <a:lnSpc>
                <a:spcPct val="80000"/>
              </a:lnSpc>
              <a:spcBef>
                <a:spcPts val="1400"/>
              </a:spcBef>
              <a:buBlip>
                <a:blip r:embed="rId3"/>
              </a:buBlip>
              <a:defRPr sz="3564"/>
            </a:pPr>
            <a:endParaRPr dirty="0"/>
          </a:p>
          <a:p>
            <a:pPr marL="553212" indent="-553212" defTabSz="817244">
              <a:lnSpc>
                <a:spcPct val="80000"/>
              </a:lnSpc>
              <a:spcBef>
                <a:spcPts val="1400"/>
              </a:spcBef>
              <a:buBlip>
                <a:blip r:embed="rId3"/>
              </a:buBlip>
              <a:defRPr sz="3564" b="1">
                <a:latin typeface="+mn-lt"/>
                <a:ea typeface="+mn-ea"/>
                <a:cs typeface="+mn-cs"/>
                <a:sym typeface="Helvetica Neue"/>
              </a:defRPr>
            </a:pPr>
            <a:r>
              <a:rPr dirty="0"/>
              <a:t>The probabilities depend on the considered contexts</a:t>
            </a:r>
          </a:p>
        </p:txBody>
      </p:sp>
      <p:pic>
        <p:nvPicPr>
          <p:cNvPr id="1202" name="Image" descr="Image"/>
          <p:cNvPicPr>
            <a:picLocks noChangeAspect="1"/>
          </p:cNvPicPr>
          <p:nvPr/>
        </p:nvPicPr>
        <p:blipFill>
          <a:blip r:embed="rId4"/>
          <a:srcRect l="25299" t="63927" r="21266"/>
          <a:stretch>
            <a:fillRect/>
          </a:stretch>
        </p:blipFill>
        <p:spPr>
          <a:xfrm>
            <a:off x="13358155" y="6800558"/>
            <a:ext cx="10541290" cy="4881585"/>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sp>
        <p:nvSpPr>
          <p:cNvPr id="1207" name="Limits of N-grams based LMs"/>
          <p:cNvSpPr txBox="1">
            <a:spLocks noGrp="1"/>
          </p:cNvSpPr>
          <p:nvPr>
            <p:ph type="title"/>
          </p:nvPr>
        </p:nvSpPr>
        <p:spPr>
          <a:prstGeom prst="rect">
            <a:avLst/>
          </a:prstGeom>
        </p:spPr>
        <p:txBody>
          <a:bodyPr/>
          <a:lstStyle>
            <a:lvl1pPr defTabSz="685165">
              <a:defRPr sz="7968" spc="-318"/>
            </a:lvl1pPr>
          </a:lstStyle>
          <a:p>
            <a:r>
              <a:rPr dirty="0"/>
              <a:t>Limits of N-grams based L</a:t>
            </a:r>
            <a:r>
              <a:rPr lang="en-US" dirty="0"/>
              <a:t>anguage </a:t>
            </a:r>
            <a:r>
              <a:rPr dirty="0"/>
              <a:t>M</a:t>
            </a:r>
            <a:r>
              <a:rPr lang="en-US" dirty="0"/>
              <a:t>odel</a:t>
            </a:r>
            <a:r>
              <a:rPr dirty="0"/>
              <a:t>s</a:t>
            </a:r>
          </a:p>
        </p:txBody>
      </p:sp>
      <p:sp>
        <p:nvSpPr>
          <p:cNvPr id="1208" name="The model accuracy increases with N…"/>
          <p:cNvSpPr txBox="1">
            <a:spLocks noGrp="1"/>
          </p:cNvSpPr>
          <p:nvPr>
            <p:ph type="body" idx="1"/>
          </p:nvPr>
        </p:nvSpPr>
        <p:spPr>
          <a:prstGeom prst="rect">
            <a:avLst/>
          </a:prstGeom>
        </p:spPr>
        <p:txBody>
          <a:bodyPr/>
          <a:lstStyle/>
          <a:p>
            <a:pPr>
              <a:lnSpc>
                <a:spcPct val="80000"/>
              </a:lnSpc>
              <a:spcBef>
                <a:spcPts val="1500"/>
              </a:spcBef>
              <a:buBlip>
                <a:blip r:embed="rId3"/>
              </a:buBlip>
            </a:pPr>
            <a:r>
              <a:rPr dirty="0"/>
              <a:t>The model accuracy increases with N </a:t>
            </a:r>
          </a:p>
          <a:p>
            <a:pPr lvl="1">
              <a:lnSpc>
                <a:spcPct val="80000"/>
              </a:lnSpc>
              <a:spcBef>
                <a:spcPts val="1500"/>
              </a:spcBef>
              <a:buBlip>
                <a:blip r:embed="rId3"/>
              </a:buBlip>
              <a:defRPr sz="3300"/>
            </a:pPr>
            <a:r>
              <a:rPr dirty="0"/>
              <a:t>The syntactic/semantic contexts are better modelled</a:t>
            </a:r>
          </a:p>
          <a:p>
            <a:pPr>
              <a:lnSpc>
                <a:spcPct val="80000"/>
              </a:lnSpc>
              <a:spcBef>
                <a:spcPts val="1500"/>
              </a:spcBef>
              <a:buBlip>
                <a:blip r:embed="rId3"/>
              </a:buBlip>
            </a:pPr>
            <a:endParaRPr dirty="0"/>
          </a:p>
          <a:p>
            <a:pPr>
              <a:lnSpc>
                <a:spcPct val="80000"/>
              </a:lnSpc>
              <a:spcBef>
                <a:spcPts val="1500"/>
              </a:spcBef>
              <a:buBlip>
                <a:blip r:embed="rId3"/>
              </a:buBlip>
            </a:pPr>
            <a:r>
              <a:rPr dirty="0"/>
              <a:t>The drawback is the difficulty in the model parameter estimation (the conditional probabilities)</a:t>
            </a:r>
          </a:p>
          <a:p>
            <a:pPr lvl="1">
              <a:lnSpc>
                <a:spcPct val="80000"/>
              </a:lnSpc>
              <a:spcBef>
                <a:spcPts val="1500"/>
              </a:spcBef>
              <a:buBlip>
                <a:blip r:embed="rId3"/>
              </a:buBlip>
              <a:defRPr sz="3300"/>
            </a:pPr>
            <a:r>
              <a:rPr dirty="0"/>
              <a:t>If the dictionary contains </a:t>
            </a:r>
            <a:r>
              <a:rPr i="1" dirty="0">
                <a:latin typeface="+mn-lt"/>
                <a:ea typeface="+mn-ea"/>
                <a:cs typeface="+mn-cs"/>
                <a:sym typeface="Helvetica Neue"/>
              </a:rPr>
              <a:t>D</a:t>
            </a:r>
            <a:r>
              <a:rPr dirty="0"/>
              <a:t> terms (word forms with inflexions) there are D</a:t>
            </a:r>
            <a:r>
              <a:rPr baseline="31999" dirty="0"/>
              <a:t>N</a:t>
            </a:r>
            <a:r>
              <a:rPr dirty="0"/>
              <a:t> N-grams </a:t>
            </a:r>
          </a:p>
          <a:p>
            <a:pPr lvl="2">
              <a:lnSpc>
                <a:spcPct val="80000"/>
              </a:lnSpc>
              <a:spcBef>
                <a:spcPts val="1500"/>
              </a:spcBef>
              <a:buBlip>
                <a:blip r:embed="rId3"/>
              </a:buBlip>
              <a:defRPr sz="3000"/>
            </a:pPr>
            <a:r>
              <a:rPr dirty="0"/>
              <a:t>A corpus </a:t>
            </a:r>
            <a:r>
              <a:rPr i="1" dirty="0">
                <a:latin typeface="+mn-lt"/>
                <a:ea typeface="+mn-ea"/>
                <a:cs typeface="+mn-cs"/>
                <a:sym typeface="Helvetica Neue"/>
              </a:rPr>
              <a:t>C</a:t>
            </a:r>
            <a:r>
              <a:rPr dirty="0"/>
              <a:t> words “long” contains </a:t>
            </a:r>
            <a:r>
              <a:rPr i="1" dirty="0">
                <a:latin typeface="+mn-lt"/>
                <a:ea typeface="+mn-ea"/>
                <a:cs typeface="+mn-cs"/>
                <a:sym typeface="Helvetica Neue"/>
              </a:rPr>
              <a:t>C</a:t>
            </a:r>
            <a:r>
              <a:rPr dirty="0"/>
              <a:t> N-grams (each word generates exactly a sample for one N-gram)</a:t>
            </a:r>
          </a:p>
          <a:p>
            <a:pPr lvl="2">
              <a:lnSpc>
                <a:spcPct val="80000"/>
              </a:lnSpc>
              <a:spcBef>
                <a:spcPts val="1500"/>
              </a:spcBef>
              <a:buBlip>
                <a:blip r:embed="rId3"/>
              </a:buBlip>
              <a:defRPr sz="3000"/>
            </a:pPr>
            <a:r>
              <a:rPr dirty="0"/>
              <a:t>For a significant estimate of the parameters, the corpus size should increase exponentially in the order N of N-grams </a:t>
            </a:r>
          </a:p>
          <a:p>
            <a:pPr lvl="2">
              <a:lnSpc>
                <a:spcPct val="80000"/>
              </a:lnSpc>
              <a:spcBef>
                <a:spcPts val="1500"/>
              </a:spcBef>
              <a:buBlip>
                <a:blip r:embed="rId3"/>
              </a:buBlip>
              <a:defRPr sz="3000"/>
            </a:pPr>
            <a:r>
              <a:rPr dirty="0" err="1"/>
              <a:t>f.i</a:t>
            </a:r>
            <a:r>
              <a:rPr dirty="0"/>
              <a:t>. given </a:t>
            </a:r>
            <a:r>
              <a:rPr i="1" dirty="0">
                <a:latin typeface="+mn-lt"/>
                <a:ea typeface="+mn-ea"/>
                <a:cs typeface="+mn-cs"/>
                <a:sym typeface="Helvetica Neue"/>
              </a:rPr>
              <a:t>D=30000</a:t>
            </a:r>
            <a:r>
              <a:rPr dirty="0"/>
              <a:t> there are 900 million bigrams and a corpus with </a:t>
            </a:r>
            <a:r>
              <a:rPr i="1" dirty="0">
                <a:latin typeface="+mn-lt"/>
                <a:ea typeface="+mn-ea"/>
                <a:cs typeface="+mn-cs"/>
                <a:sym typeface="Helvetica Neue"/>
              </a:rPr>
              <a:t>C=1.000.000</a:t>
            </a:r>
            <a:r>
              <a:rPr dirty="0"/>
              <a:t> words would not be adequate to compute an accurate estimate for the language (especially for the rarest bigrams)</a:t>
            </a:r>
          </a:p>
          <a:p>
            <a:pPr lvl="2">
              <a:lnSpc>
                <a:spcPct val="80000"/>
              </a:lnSpc>
              <a:spcBef>
                <a:spcPts val="1500"/>
              </a:spcBef>
              <a:buBlip>
                <a:blip r:embed="rId3"/>
              </a:buBlip>
              <a:defRPr sz="3000"/>
            </a:pPr>
            <a:r>
              <a:rPr dirty="0"/>
              <a:t>Hence, the resulting model can be heavily dependent on the corpus exploited in the estimation of the parameters</a:t>
            </a:r>
          </a:p>
          <a:p>
            <a:pPr lvl="1">
              <a:lnSpc>
                <a:spcPct val="80000"/>
              </a:lnSpc>
              <a:spcBef>
                <a:spcPts val="1500"/>
              </a:spcBef>
              <a:buBlip>
                <a:blip r:embed="rId3"/>
              </a:buBlip>
              <a:defRPr sz="3300"/>
            </a:pPr>
            <a:r>
              <a:rPr dirty="0"/>
              <a:t>They </a:t>
            </a:r>
            <a:r>
              <a:rPr b="1" dirty="0">
                <a:latin typeface="+mn-lt"/>
                <a:ea typeface="+mn-ea"/>
                <a:cs typeface="+mn-cs"/>
                <a:sym typeface="Helvetica Neue"/>
              </a:rPr>
              <a:t>do not </a:t>
            </a:r>
            <a:r>
              <a:rPr b="1" dirty="0" err="1">
                <a:latin typeface="+mn-lt"/>
                <a:ea typeface="+mn-ea"/>
                <a:cs typeface="+mn-cs"/>
                <a:sym typeface="Helvetica Neue"/>
              </a:rPr>
              <a:t>generalise</a:t>
            </a:r>
            <a:r>
              <a:rPr b="1" dirty="0">
                <a:latin typeface="+mn-lt"/>
                <a:ea typeface="+mn-ea"/>
                <a:cs typeface="+mn-cs"/>
                <a:sym typeface="Helvetica Neue"/>
              </a:rPr>
              <a:t> to unseen words sequences</a:t>
            </a:r>
          </a:p>
          <a:p>
            <a:pPr lvl="1">
              <a:lnSpc>
                <a:spcPct val="80000"/>
              </a:lnSpc>
              <a:spcBef>
                <a:spcPts val="1500"/>
              </a:spcBef>
              <a:buBlip>
                <a:blip r:embed="rId3"/>
              </a:buBlip>
            </a:pPr>
            <a:endParaRPr b="1" dirty="0">
              <a:latin typeface="+mn-lt"/>
              <a:ea typeface="+mn-ea"/>
              <a:cs typeface="+mn-cs"/>
              <a:sym typeface="Helvetica Neue"/>
            </a:endParaRPr>
          </a:p>
          <a:p>
            <a:pPr>
              <a:lnSpc>
                <a:spcPct val="80000"/>
              </a:lnSpc>
              <a:spcBef>
                <a:spcPts val="1500"/>
              </a:spcBef>
              <a:buBlip>
                <a:blip r:embed="rId3"/>
              </a:buBlip>
            </a:pPr>
            <a:r>
              <a:rPr dirty="0"/>
              <a:t>What about using </a:t>
            </a:r>
            <a:r>
              <a:rPr b="1" dirty="0">
                <a:latin typeface="+mn-lt"/>
                <a:ea typeface="+mn-ea"/>
                <a:cs typeface="+mn-cs"/>
                <a:sym typeface="Helvetica Neue"/>
              </a:rPr>
              <a:t>machine learning</a:t>
            </a:r>
            <a:r>
              <a:rPr dirty="0"/>
              <a:t>?</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When a word w appears in a text, its context is the set of words that appear nearby (within a fixed-size window)…"/>
          <p:cNvSpPr txBox="1">
            <a:spLocks noGrp="1"/>
          </p:cNvSpPr>
          <p:nvPr>
            <p:ph type="body" idx="1"/>
          </p:nvPr>
        </p:nvSpPr>
        <p:spPr>
          <a:prstGeom prst="rect">
            <a:avLst/>
          </a:prstGeom>
        </p:spPr>
        <p:txBody>
          <a:bodyPr/>
          <a:lstStyle/>
          <a:p>
            <a:pPr>
              <a:lnSpc>
                <a:spcPct val="80000"/>
              </a:lnSpc>
              <a:spcBef>
                <a:spcPts val="1500"/>
              </a:spcBef>
              <a:buBlip>
                <a:blip r:embed="rId3"/>
              </a:buBlip>
            </a:pPr>
            <a:r>
              <a:rPr dirty="0"/>
              <a:t>When a word </a:t>
            </a:r>
            <a:r>
              <a:rPr i="1" dirty="0">
                <a:latin typeface="+mn-lt"/>
                <a:ea typeface="+mn-ea"/>
                <a:cs typeface="+mn-cs"/>
                <a:sym typeface="Helvetica Neue"/>
              </a:rPr>
              <a:t>w</a:t>
            </a:r>
            <a:r>
              <a:rPr dirty="0"/>
              <a:t> appears in a text, its context is the set of words that appear nearby (within a fixed-size window)</a:t>
            </a:r>
          </a:p>
          <a:p>
            <a:pPr>
              <a:lnSpc>
                <a:spcPct val="80000"/>
              </a:lnSpc>
              <a:spcBef>
                <a:spcPts val="1500"/>
              </a:spcBef>
              <a:buBlip>
                <a:blip r:embed="rId3"/>
              </a:buBlip>
            </a:pPr>
            <a:endParaRPr dirty="0"/>
          </a:p>
          <a:p>
            <a:pPr>
              <a:lnSpc>
                <a:spcPct val="80000"/>
              </a:lnSpc>
              <a:spcBef>
                <a:spcPts val="1500"/>
              </a:spcBef>
              <a:buBlip>
                <a:blip r:embed="rId3"/>
              </a:buBlip>
            </a:pPr>
            <a:r>
              <a:rPr b="1" dirty="0">
                <a:latin typeface="+mn-lt"/>
                <a:ea typeface="+mn-ea"/>
                <a:cs typeface="+mn-cs"/>
                <a:sym typeface="Helvetica Neue"/>
              </a:rPr>
              <a:t>Distributional semantics</a:t>
            </a:r>
            <a:r>
              <a:rPr dirty="0"/>
              <a:t>: A word’s meaning is given by the words that frequently appear close-by</a:t>
            </a:r>
          </a:p>
          <a:p>
            <a:pPr>
              <a:lnSpc>
                <a:spcPct val="80000"/>
              </a:lnSpc>
              <a:spcBef>
                <a:spcPts val="1500"/>
              </a:spcBef>
              <a:buBlip>
                <a:blip r:embed="rId3"/>
              </a:buBlip>
            </a:pPr>
            <a:endParaRPr dirty="0"/>
          </a:p>
          <a:p>
            <a:pPr>
              <a:lnSpc>
                <a:spcPct val="80000"/>
              </a:lnSpc>
              <a:spcBef>
                <a:spcPts val="1500"/>
              </a:spcBef>
              <a:buBlip>
                <a:blip r:embed="rId3"/>
              </a:buBlip>
            </a:pPr>
            <a:r>
              <a:rPr dirty="0"/>
              <a:t>For example: look at the following contexts: </a:t>
            </a:r>
          </a:p>
          <a:p>
            <a:pPr lvl="1">
              <a:lnSpc>
                <a:spcPct val="80000"/>
              </a:lnSpc>
              <a:spcBef>
                <a:spcPts val="1500"/>
              </a:spcBef>
              <a:buBlip>
                <a:blip r:embed="rId3"/>
              </a:buBlip>
              <a:defRPr sz="3300"/>
            </a:pPr>
            <a:r>
              <a:rPr dirty="0"/>
              <a:t>(1) A bottle of ___ is on the table</a:t>
            </a:r>
          </a:p>
          <a:p>
            <a:pPr lvl="1">
              <a:lnSpc>
                <a:spcPct val="80000"/>
              </a:lnSpc>
              <a:spcBef>
                <a:spcPts val="1500"/>
              </a:spcBef>
              <a:buBlip>
                <a:blip r:embed="rId3"/>
              </a:buBlip>
              <a:defRPr sz="3300"/>
            </a:pPr>
            <a:r>
              <a:rPr dirty="0"/>
              <a:t>(2) Everybody likes ___  </a:t>
            </a:r>
          </a:p>
          <a:p>
            <a:pPr lvl="1">
              <a:lnSpc>
                <a:spcPct val="80000"/>
              </a:lnSpc>
              <a:spcBef>
                <a:spcPts val="1500"/>
              </a:spcBef>
              <a:buBlip>
                <a:blip r:embed="rId3"/>
              </a:buBlip>
              <a:defRPr sz="3300"/>
            </a:pPr>
            <a:r>
              <a:rPr dirty="0"/>
              <a:t>(3) Don’t have ___ before you drive </a:t>
            </a:r>
          </a:p>
          <a:p>
            <a:pPr lvl="1">
              <a:lnSpc>
                <a:spcPct val="80000"/>
              </a:lnSpc>
              <a:spcBef>
                <a:spcPts val="1500"/>
              </a:spcBef>
              <a:buBlip>
                <a:blip r:embed="rId3"/>
              </a:buBlip>
              <a:defRPr sz="3300"/>
            </a:pPr>
            <a:r>
              <a:rPr dirty="0"/>
              <a:t>(4) We make ___ out of corn </a:t>
            </a:r>
          </a:p>
          <a:p>
            <a:pPr lvl="1">
              <a:lnSpc>
                <a:spcPct val="80000"/>
              </a:lnSpc>
              <a:spcBef>
                <a:spcPts val="1500"/>
              </a:spcBef>
              <a:buBlip>
                <a:blip r:embed="rId3"/>
              </a:buBlip>
            </a:pPr>
            <a:endParaRPr dirty="0"/>
          </a:p>
          <a:p>
            <a:pPr>
              <a:lnSpc>
                <a:spcPct val="80000"/>
              </a:lnSpc>
              <a:spcBef>
                <a:spcPts val="1500"/>
              </a:spcBef>
              <a:buBlip>
                <a:blip r:embed="rId3"/>
              </a:buBlip>
            </a:pPr>
            <a:r>
              <a:rPr dirty="0"/>
              <a:t>What other words fit into these contexts?</a:t>
            </a:r>
          </a:p>
        </p:txBody>
      </p:sp>
      <p:graphicFrame>
        <p:nvGraphicFramePr>
          <p:cNvPr id="1213" name="Table"/>
          <p:cNvGraphicFramePr/>
          <p:nvPr/>
        </p:nvGraphicFramePr>
        <p:xfrm>
          <a:off x="14747268" y="8141260"/>
          <a:ext cx="6159865" cy="4124960"/>
        </p:xfrm>
        <a:graphic>
          <a:graphicData uri="http://schemas.openxmlformats.org/drawingml/2006/table">
            <a:tbl>
              <a:tblPr bandRow="1">
                <a:tableStyleId>{AFE70956-BD22-4F70-9494-DFB59A008D4F}</a:tableStyleId>
              </a:tblPr>
              <a:tblGrid>
                <a:gridCol w="1847717">
                  <a:extLst>
                    <a:ext uri="{9D8B030D-6E8A-4147-A177-3AD203B41FA5}">
                      <a16:colId xmlns:a16="http://schemas.microsoft.com/office/drawing/2014/main" val="20000"/>
                    </a:ext>
                  </a:extLst>
                </a:gridCol>
                <a:gridCol w="1078042">
                  <a:extLst>
                    <a:ext uri="{9D8B030D-6E8A-4147-A177-3AD203B41FA5}">
                      <a16:colId xmlns:a16="http://schemas.microsoft.com/office/drawing/2014/main" val="20001"/>
                    </a:ext>
                  </a:extLst>
                </a:gridCol>
                <a:gridCol w="1028926">
                  <a:extLst>
                    <a:ext uri="{9D8B030D-6E8A-4147-A177-3AD203B41FA5}">
                      <a16:colId xmlns:a16="http://schemas.microsoft.com/office/drawing/2014/main" val="20002"/>
                    </a:ext>
                  </a:extLst>
                </a:gridCol>
                <a:gridCol w="1082204">
                  <a:extLst>
                    <a:ext uri="{9D8B030D-6E8A-4147-A177-3AD203B41FA5}">
                      <a16:colId xmlns:a16="http://schemas.microsoft.com/office/drawing/2014/main" val="20003"/>
                    </a:ext>
                  </a:extLst>
                </a:gridCol>
                <a:gridCol w="1122976">
                  <a:extLst>
                    <a:ext uri="{9D8B030D-6E8A-4147-A177-3AD203B41FA5}">
                      <a16:colId xmlns:a16="http://schemas.microsoft.com/office/drawing/2014/main" val="20004"/>
                    </a:ext>
                  </a:extLst>
                </a:gridCol>
              </a:tblGrid>
              <a:tr h="478970">
                <a:tc>
                  <a:txBody>
                    <a:bodyPr/>
                    <a:lstStyle/>
                    <a:p>
                      <a:pPr algn="ctr" defTabSz="914400">
                        <a:defRPr sz="2800">
                          <a:sym typeface="Helvetica Neue Light"/>
                        </a:defRPr>
                      </a:pPr>
                      <a:endParaRPr/>
                    </a:p>
                  </a:txBody>
                  <a:tcPr marL="50800" marR="50800" marT="50800" marB="50800" anchor="ctr" horzOverflow="overflow">
                    <a:lnL w="12700">
                      <a:miter lim="400000"/>
                    </a:lnL>
                    <a:solidFill>
                      <a:srgbClr val="4F8F00"/>
                    </a:solidFill>
                  </a:tcPr>
                </a:tc>
                <a:tc>
                  <a:txBody>
                    <a:bodyPr/>
                    <a:lstStyle/>
                    <a:p>
                      <a:pPr algn="ctr" defTabSz="914400"/>
                      <a:r>
                        <a:rPr sz="2800" b="1">
                          <a:solidFill>
                            <a:srgbClr val="FFFFFF"/>
                          </a:solidFill>
                          <a:latin typeface="+mn-lt"/>
                          <a:ea typeface="+mn-ea"/>
                          <a:cs typeface="+mn-cs"/>
                        </a:rPr>
                        <a:t>1</a:t>
                      </a:r>
                    </a:p>
                  </a:txBody>
                  <a:tcPr marL="50800" marR="50800" marT="50800" marB="50800" anchor="ctr" horzOverflow="overflow">
                    <a:solidFill>
                      <a:srgbClr val="4F8F00"/>
                    </a:solidFill>
                  </a:tcPr>
                </a:tc>
                <a:tc>
                  <a:txBody>
                    <a:bodyPr/>
                    <a:lstStyle/>
                    <a:p>
                      <a:pPr algn="ctr" defTabSz="914400"/>
                      <a:r>
                        <a:rPr sz="2800" b="1">
                          <a:solidFill>
                            <a:srgbClr val="FFFFFF"/>
                          </a:solidFill>
                          <a:latin typeface="+mn-lt"/>
                          <a:ea typeface="+mn-ea"/>
                          <a:cs typeface="+mn-cs"/>
                        </a:rPr>
                        <a:t>2</a:t>
                      </a:r>
                    </a:p>
                  </a:txBody>
                  <a:tcPr marL="50800" marR="50800" marT="50800" marB="50800" anchor="ctr" horzOverflow="overflow">
                    <a:solidFill>
                      <a:srgbClr val="4F8F00"/>
                    </a:solidFill>
                  </a:tcPr>
                </a:tc>
                <a:tc>
                  <a:txBody>
                    <a:bodyPr/>
                    <a:lstStyle/>
                    <a:p>
                      <a:pPr algn="ctr" defTabSz="914400"/>
                      <a:r>
                        <a:rPr sz="2800" b="1">
                          <a:solidFill>
                            <a:srgbClr val="FFFFFF"/>
                          </a:solidFill>
                          <a:latin typeface="+mn-lt"/>
                          <a:ea typeface="+mn-ea"/>
                          <a:cs typeface="+mn-cs"/>
                        </a:rPr>
                        <a:t>3</a:t>
                      </a:r>
                    </a:p>
                  </a:txBody>
                  <a:tcPr marL="50800" marR="50800" marT="50800" marB="50800" anchor="ctr" horzOverflow="overflow">
                    <a:solidFill>
                      <a:srgbClr val="4F8F00"/>
                    </a:solidFill>
                  </a:tcPr>
                </a:tc>
                <a:tc>
                  <a:txBody>
                    <a:bodyPr/>
                    <a:lstStyle/>
                    <a:p>
                      <a:pPr algn="ctr" defTabSz="914400"/>
                      <a:r>
                        <a:rPr sz="2800" b="1">
                          <a:solidFill>
                            <a:srgbClr val="FFFFFF"/>
                          </a:solidFill>
                          <a:latin typeface="+mn-lt"/>
                          <a:ea typeface="+mn-ea"/>
                          <a:cs typeface="+mn-cs"/>
                        </a:rPr>
                        <a:t>4</a:t>
                      </a:r>
                    </a:p>
                  </a:txBody>
                  <a:tcPr marL="50800" marR="50800" marT="50800" marB="50800" anchor="ctr" horzOverflow="overflow">
                    <a:lnR w="12700">
                      <a:miter lim="400000"/>
                    </a:lnR>
                    <a:solidFill>
                      <a:srgbClr val="4F8F00"/>
                    </a:solidFill>
                  </a:tcPr>
                </a:tc>
                <a:extLst>
                  <a:ext uri="{0D108BD9-81ED-4DB2-BD59-A6C34878D82A}">
                    <a16:rowId xmlns:a16="http://schemas.microsoft.com/office/drawing/2014/main" val="10000"/>
                  </a:ext>
                </a:extLst>
              </a:tr>
              <a:tr h="478970">
                <a:tc>
                  <a:txBody>
                    <a:bodyPr/>
                    <a:lstStyle/>
                    <a:p>
                      <a:pPr algn="ctr" defTabSz="914400"/>
                      <a:r>
                        <a:rPr sz="2800">
                          <a:sym typeface="Helvetica Neue Light"/>
                        </a:rPr>
                        <a:t>tezgüino 
</a:t>
                      </a:r>
                    </a:p>
                  </a:txBody>
                  <a:tcPr marL="50800" marR="50800" marT="50800" marB="50800" anchor="ctr" horzOverflow="overflow">
                    <a:lnL w="12700">
                      <a:miter lim="400000"/>
                    </a:lnL>
                    <a:solidFill>
                      <a:srgbClr val="8EFA00">
                        <a:alpha val="32290"/>
                      </a:srgbClr>
                    </a:solidFill>
                  </a:tcPr>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lnR w="12700">
                      <a:miter lim="400000"/>
                    </a:lnR>
                  </a:tcPr>
                </a:tc>
                <a:extLst>
                  <a:ext uri="{0D108BD9-81ED-4DB2-BD59-A6C34878D82A}">
                    <a16:rowId xmlns:a16="http://schemas.microsoft.com/office/drawing/2014/main" val="10001"/>
                  </a:ext>
                </a:extLst>
              </a:tr>
              <a:tr h="478970">
                <a:tc>
                  <a:txBody>
                    <a:bodyPr/>
                    <a:lstStyle/>
                    <a:p>
                      <a:pPr algn="ctr" defTabSz="914400"/>
                      <a:r>
                        <a:rPr sz="2800">
                          <a:sym typeface="Helvetica Neue Light"/>
                        </a:rPr>
                        <a:t>loud</a:t>
                      </a:r>
                    </a:p>
                  </a:txBody>
                  <a:tcPr marL="50800" marR="50800" marT="50800" marB="50800" anchor="ctr" horzOverflow="overflow">
                    <a:lnL w="12700">
                      <a:miter lim="400000"/>
                    </a:lnL>
                    <a:solidFill>
                      <a:srgbClr val="8EFA00">
                        <a:alpha val="32290"/>
                      </a:srgbClr>
                    </a:solidFill>
                  </a:tcPr>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lnR w="12700">
                      <a:miter lim="400000"/>
                    </a:lnR>
                  </a:tcPr>
                </a:tc>
                <a:extLst>
                  <a:ext uri="{0D108BD9-81ED-4DB2-BD59-A6C34878D82A}">
                    <a16:rowId xmlns:a16="http://schemas.microsoft.com/office/drawing/2014/main" val="10002"/>
                  </a:ext>
                </a:extLst>
              </a:tr>
              <a:tr h="478970">
                <a:tc>
                  <a:txBody>
                    <a:bodyPr/>
                    <a:lstStyle/>
                    <a:p>
                      <a:pPr algn="ctr" defTabSz="914400"/>
                      <a:r>
                        <a:rPr sz="2800">
                          <a:sym typeface="Helvetica Neue Light"/>
                        </a:rPr>
                        <a:t>motor oil</a:t>
                      </a:r>
                    </a:p>
                  </a:txBody>
                  <a:tcPr marL="50800" marR="50800" marT="50800" marB="50800" anchor="ctr" horzOverflow="overflow">
                    <a:lnL w="12700">
                      <a:miter lim="400000"/>
                    </a:lnL>
                    <a:solidFill>
                      <a:srgbClr val="8EFA00">
                        <a:alpha val="32290"/>
                      </a:srgbClr>
                    </a:solidFill>
                  </a:tcPr>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lnR w="12700">
                      <a:miter lim="400000"/>
                    </a:lnR>
                  </a:tcPr>
                </a:tc>
                <a:extLst>
                  <a:ext uri="{0D108BD9-81ED-4DB2-BD59-A6C34878D82A}">
                    <a16:rowId xmlns:a16="http://schemas.microsoft.com/office/drawing/2014/main" val="10003"/>
                  </a:ext>
                </a:extLst>
              </a:tr>
              <a:tr h="478970">
                <a:tc>
                  <a:txBody>
                    <a:bodyPr/>
                    <a:lstStyle/>
                    <a:p>
                      <a:pPr algn="ctr" defTabSz="914400"/>
                      <a:r>
                        <a:rPr sz="2800">
                          <a:sym typeface="Helvetica Neue Light"/>
                        </a:rPr>
                        <a:t>tortillas</a:t>
                      </a:r>
                    </a:p>
                  </a:txBody>
                  <a:tcPr marL="50800" marR="50800" marT="50800" marB="50800" anchor="ctr" horzOverflow="overflow">
                    <a:lnL w="12700">
                      <a:miter lim="400000"/>
                    </a:lnL>
                    <a:solidFill>
                      <a:srgbClr val="8EFA00">
                        <a:alpha val="32290"/>
                      </a:srgbClr>
                    </a:solidFill>
                  </a:tcPr>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lnR w="12700">
                      <a:miter lim="400000"/>
                    </a:lnR>
                  </a:tcPr>
                </a:tc>
                <a:extLst>
                  <a:ext uri="{0D108BD9-81ED-4DB2-BD59-A6C34878D82A}">
                    <a16:rowId xmlns:a16="http://schemas.microsoft.com/office/drawing/2014/main" val="10004"/>
                  </a:ext>
                </a:extLst>
              </a:tr>
              <a:tr h="478970">
                <a:tc>
                  <a:txBody>
                    <a:bodyPr/>
                    <a:lstStyle/>
                    <a:p>
                      <a:pPr algn="ctr" defTabSz="914400"/>
                      <a:r>
                        <a:rPr sz="2800">
                          <a:sym typeface="Helvetica Neue Light"/>
                        </a:rPr>
                        <a:t>choices</a:t>
                      </a:r>
                    </a:p>
                  </a:txBody>
                  <a:tcPr marL="50800" marR="50800" marT="50800" marB="50800" anchor="ctr" horzOverflow="overflow">
                    <a:lnL w="12700">
                      <a:miter lim="400000"/>
                    </a:lnL>
                    <a:solidFill>
                      <a:srgbClr val="8EFA00">
                        <a:alpha val="32290"/>
                      </a:srgbClr>
                    </a:solidFill>
                  </a:tcPr>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lnR w="12700">
                      <a:miter lim="400000"/>
                    </a:lnR>
                  </a:tcPr>
                </a:tc>
                <a:extLst>
                  <a:ext uri="{0D108BD9-81ED-4DB2-BD59-A6C34878D82A}">
                    <a16:rowId xmlns:a16="http://schemas.microsoft.com/office/drawing/2014/main" val="10005"/>
                  </a:ext>
                </a:extLst>
              </a:tr>
              <a:tr h="478970">
                <a:tc>
                  <a:txBody>
                    <a:bodyPr/>
                    <a:lstStyle/>
                    <a:p>
                      <a:pPr algn="ctr" defTabSz="914400"/>
                      <a:r>
                        <a:rPr sz="2800">
                          <a:sym typeface="Helvetica Neue Light"/>
                        </a:rPr>
                        <a:t>wine</a:t>
                      </a:r>
                    </a:p>
                  </a:txBody>
                  <a:tcPr marL="50800" marR="50800" marT="50800" marB="50800" anchor="ctr" horzOverflow="overflow">
                    <a:lnL w="12700">
                      <a:miter lim="400000"/>
                    </a:lnL>
                    <a:solidFill>
                      <a:srgbClr val="8EFA00">
                        <a:alpha val="32290"/>
                      </a:srgbClr>
                    </a:solidFill>
                  </a:tcPr>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lnR w="12700">
                      <a:miter lim="400000"/>
                    </a:lnR>
                  </a:tcPr>
                </a:tc>
                <a:extLst>
                  <a:ext uri="{0D108BD9-81ED-4DB2-BD59-A6C34878D82A}">
                    <a16:rowId xmlns:a16="http://schemas.microsoft.com/office/drawing/2014/main" val="10006"/>
                  </a:ext>
                </a:extLst>
              </a:tr>
            </a:tbl>
          </a:graphicData>
        </a:graphic>
      </p:graphicFrame>
      <p:sp>
        <p:nvSpPr>
          <p:cNvPr id="1214" name="Line"/>
          <p:cNvSpPr/>
          <p:nvPr/>
        </p:nvSpPr>
        <p:spPr>
          <a:xfrm rot="18900000">
            <a:off x="13523343" y="9025858"/>
            <a:ext cx="2142115" cy="2262305"/>
          </a:xfrm>
          <a:custGeom>
            <a:avLst/>
            <a:gdLst/>
            <a:ahLst/>
            <a:cxnLst>
              <a:cxn ang="0">
                <a:pos x="wd2" y="hd2"/>
              </a:cxn>
              <a:cxn ang="5400000">
                <a:pos x="wd2" y="hd2"/>
              </a:cxn>
              <a:cxn ang="10800000">
                <a:pos x="wd2" y="hd2"/>
              </a:cxn>
              <a:cxn ang="16200000">
                <a:pos x="wd2" y="hd2"/>
              </a:cxn>
            </a:cxnLst>
            <a:rect l="0" t="0" r="r" b="b"/>
            <a:pathLst>
              <a:path w="19900" h="20392" extrusionOk="0">
                <a:moveTo>
                  <a:pt x="4972" y="20392"/>
                </a:moveTo>
                <a:cubicBezTo>
                  <a:pt x="-835" y="16484"/>
                  <a:pt x="-1700" y="8479"/>
                  <a:pt x="3145" y="3487"/>
                </a:cubicBezTo>
                <a:cubicBezTo>
                  <a:pt x="7703" y="-1208"/>
                  <a:pt x="15412" y="-1155"/>
                  <a:pt x="19900" y="3603"/>
                </a:cubicBezTo>
              </a:path>
            </a:pathLst>
          </a:custGeom>
          <a:ln w="88900">
            <a:solidFill>
              <a:schemeClr val="accent4">
                <a:hueOff val="384618"/>
                <a:satOff val="3869"/>
                <a:lumOff val="5802"/>
              </a:schemeClr>
            </a:solidFill>
            <a:miter lim="400000"/>
            <a:headEnd type="triangle"/>
          </a:ln>
        </p:spPr>
        <p:txBody>
          <a:bodyPr lIns="50800" tIns="50800" rIns="50800" bIns="50800" anchor="ctr"/>
          <a:lstStyle/>
          <a:p>
            <a:pPr algn="ctr"/>
            <a:endParaRPr/>
          </a:p>
        </p:txBody>
      </p:sp>
      <p:sp>
        <p:nvSpPr>
          <p:cNvPr id="1215" name="Line"/>
          <p:cNvSpPr/>
          <p:nvPr/>
        </p:nvSpPr>
        <p:spPr>
          <a:xfrm rot="18900000">
            <a:off x="13729174" y="9061521"/>
            <a:ext cx="1741809" cy="1712561"/>
          </a:xfrm>
          <a:custGeom>
            <a:avLst/>
            <a:gdLst/>
            <a:ahLst/>
            <a:cxnLst>
              <a:cxn ang="0">
                <a:pos x="wd2" y="hd2"/>
              </a:cxn>
              <a:cxn ang="5400000">
                <a:pos x="wd2" y="hd2"/>
              </a:cxn>
              <a:cxn ang="10800000">
                <a:pos x="wd2" y="hd2"/>
              </a:cxn>
              <a:cxn ang="16200000">
                <a:pos x="wd2" y="hd2"/>
              </a:cxn>
            </a:cxnLst>
            <a:rect l="0" t="0" r="r" b="b"/>
            <a:pathLst>
              <a:path w="19900" h="20392" extrusionOk="0">
                <a:moveTo>
                  <a:pt x="4972" y="20392"/>
                </a:moveTo>
                <a:cubicBezTo>
                  <a:pt x="-835" y="16484"/>
                  <a:pt x="-1700" y="8479"/>
                  <a:pt x="3145" y="3487"/>
                </a:cubicBezTo>
                <a:cubicBezTo>
                  <a:pt x="7703" y="-1208"/>
                  <a:pt x="15412" y="-1155"/>
                  <a:pt x="19900" y="3603"/>
                </a:cubicBezTo>
              </a:path>
            </a:pathLst>
          </a:custGeom>
          <a:ln w="12700">
            <a:solidFill>
              <a:schemeClr val="accent4">
                <a:hueOff val="384618"/>
                <a:satOff val="3869"/>
                <a:lumOff val="5802"/>
              </a:schemeClr>
            </a:solidFill>
            <a:miter lim="400000"/>
            <a:headEnd type="triangle"/>
          </a:ln>
        </p:spPr>
        <p:txBody>
          <a:bodyPr lIns="50800" tIns="50800" rIns="50800" bIns="50800" anchor="ctr"/>
          <a:lstStyle/>
          <a:p>
            <a:pPr algn="ctr"/>
            <a:endParaRPr/>
          </a:p>
        </p:txBody>
      </p:sp>
      <p:sp>
        <p:nvSpPr>
          <p:cNvPr id="1216"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18</a:t>
            </a:fld>
            <a:endParaRPr/>
          </a:p>
        </p:txBody>
      </p:sp>
      <p:sp>
        <p:nvSpPr>
          <p:cNvPr id="1217" name="Representing words by their contexts"/>
          <p:cNvSpPr txBox="1">
            <a:spLocks noGrp="1"/>
          </p:cNvSpPr>
          <p:nvPr>
            <p:ph type="title"/>
          </p:nvPr>
        </p:nvSpPr>
        <p:spPr>
          <a:prstGeom prst="rect">
            <a:avLst/>
          </a:prstGeom>
        </p:spPr>
        <p:txBody>
          <a:bodyPr/>
          <a:lstStyle>
            <a:lvl1pPr defTabSz="685165">
              <a:defRPr sz="7968" spc="-318"/>
            </a:lvl1pPr>
          </a:lstStyle>
          <a:p>
            <a:r>
              <a:t>Representing words by their contexts</a:t>
            </a:r>
          </a:p>
        </p:txBody>
      </p:sp>
      <p:sp>
        <p:nvSpPr>
          <p:cNvPr id="1218" name="tezgüino"/>
          <p:cNvSpPr txBox="1"/>
          <p:nvPr/>
        </p:nvSpPr>
        <p:spPr>
          <a:xfrm>
            <a:off x="14321732" y="6531081"/>
            <a:ext cx="7010940" cy="1308100"/>
          </a:xfrm>
          <a:prstGeom prst="rect">
            <a:avLst/>
          </a:prstGeom>
          <a:solidFill>
            <a:srgbClr val="4F8F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90000"/>
              </a:lnSpc>
              <a:defRPr sz="6500">
                <a:solidFill>
                  <a:srgbClr val="FFFFFF"/>
                </a:solidFill>
              </a:defRPr>
            </a:lvl1pPr>
          </a:lstStyle>
          <a:p>
            <a:r>
              <a:rPr dirty="0" err="1"/>
              <a:t>tezgüino</a:t>
            </a:r>
            <a:endParaRPr dirty="0"/>
          </a:p>
        </p:txBody>
      </p:sp>
      <p:sp>
        <p:nvSpPr>
          <p:cNvPr id="1219" name="word representation"/>
          <p:cNvSpPr txBox="1"/>
          <p:nvPr/>
        </p:nvSpPr>
        <p:spPr>
          <a:xfrm>
            <a:off x="21986812" y="8526159"/>
            <a:ext cx="2018288" cy="676152"/>
          </a:xfrm>
          <a:prstGeom prst="rect">
            <a:avLst/>
          </a:prstGeom>
          <a:solidFill>
            <a:srgbClr val="4F8F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defTabSz="470534">
              <a:lnSpc>
                <a:spcPct val="90000"/>
              </a:lnSpc>
              <a:defRPr sz="1881">
                <a:solidFill>
                  <a:srgbClr val="FFFFFF"/>
                </a:solidFill>
              </a:defRPr>
            </a:lvl1pPr>
          </a:lstStyle>
          <a:p>
            <a:r>
              <a:rPr dirty="0"/>
              <a:t>word representation</a:t>
            </a:r>
          </a:p>
        </p:txBody>
      </p:sp>
      <p:sp>
        <p:nvSpPr>
          <p:cNvPr id="1220" name="Arrow"/>
          <p:cNvSpPr/>
          <p:nvPr/>
        </p:nvSpPr>
        <p:spPr>
          <a:xfrm rot="10737632">
            <a:off x="20885613" y="8607270"/>
            <a:ext cx="1018882" cy="512606"/>
          </a:xfrm>
          <a:prstGeom prst="rightArrow">
            <a:avLst>
              <a:gd name="adj1" fmla="val 32831"/>
              <a:gd name="adj2" fmla="val 92266"/>
            </a:avLst>
          </a:prstGeom>
          <a:solidFill>
            <a:srgbClr val="E22019"/>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1221" name="Line"/>
          <p:cNvSpPr/>
          <p:nvPr/>
        </p:nvSpPr>
        <p:spPr>
          <a:xfrm rot="18900000">
            <a:off x="14087605" y="8882527"/>
            <a:ext cx="1148654" cy="1459853"/>
          </a:xfrm>
          <a:custGeom>
            <a:avLst/>
            <a:gdLst/>
            <a:ahLst/>
            <a:cxnLst>
              <a:cxn ang="0">
                <a:pos x="wd2" y="hd2"/>
              </a:cxn>
              <a:cxn ang="5400000">
                <a:pos x="wd2" y="hd2"/>
              </a:cxn>
              <a:cxn ang="10800000">
                <a:pos x="wd2" y="hd2"/>
              </a:cxn>
              <a:cxn ang="16200000">
                <a:pos x="wd2" y="hd2"/>
              </a:cxn>
            </a:cxnLst>
            <a:rect l="0" t="0" r="r" b="b"/>
            <a:pathLst>
              <a:path w="19900" h="20392" extrusionOk="0">
                <a:moveTo>
                  <a:pt x="4972" y="20392"/>
                </a:moveTo>
                <a:cubicBezTo>
                  <a:pt x="-835" y="16484"/>
                  <a:pt x="-1700" y="8479"/>
                  <a:pt x="3145" y="3487"/>
                </a:cubicBezTo>
                <a:cubicBezTo>
                  <a:pt x="7703" y="-1208"/>
                  <a:pt x="15412" y="-1155"/>
                  <a:pt x="19900" y="3603"/>
                </a:cubicBezTo>
              </a:path>
            </a:pathLst>
          </a:custGeom>
          <a:ln w="38100">
            <a:solidFill>
              <a:schemeClr val="accent4">
                <a:hueOff val="384618"/>
                <a:satOff val="3869"/>
                <a:lumOff val="5802"/>
              </a:schemeClr>
            </a:solidFill>
            <a:miter lim="400000"/>
            <a:headEnd type="triangle"/>
          </a:ln>
        </p:spPr>
        <p:txBody>
          <a:bodyPr lIns="50800" tIns="50800" rIns="50800" bIns="50800" anchor="ctr"/>
          <a:lstStyle/>
          <a:p>
            <a:pPr algn="ctr"/>
            <a:endParaRPr/>
          </a:p>
        </p:txBody>
      </p:sp>
      <p:sp>
        <p:nvSpPr>
          <p:cNvPr id="1222" name="Line"/>
          <p:cNvSpPr/>
          <p:nvPr/>
        </p:nvSpPr>
        <p:spPr>
          <a:xfrm rot="18900000">
            <a:off x="14270476" y="8900636"/>
            <a:ext cx="827416" cy="1075675"/>
          </a:xfrm>
          <a:custGeom>
            <a:avLst/>
            <a:gdLst/>
            <a:ahLst/>
            <a:cxnLst>
              <a:cxn ang="0">
                <a:pos x="wd2" y="hd2"/>
              </a:cxn>
              <a:cxn ang="5400000">
                <a:pos x="wd2" y="hd2"/>
              </a:cxn>
              <a:cxn ang="10800000">
                <a:pos x="wd2" y="hd2"/>
              </a:cxn>
              <a:cxn ang="16200000">
                <a:pos x="wd2" y="hd2"/>
              </a:cxn>
            </a:cxnLst>
            <a:rect l="0" t="0" r="r" b="b"/>
            <a:pathLst>
              <a:path w="19900" h="20392" extrusionOk="0">
                <a:moveTo>
                  <a:pt x="4972" y="20392"/>
                </a:moveTo>
                <a:cubicBezTo>
                  <a:pt x="-835" y="16484"/>
                  <a:pt x="-1700" y="8479"/>
                  <a:pt x="3145" y="3487"/>
                </a:cubicBezTo>
                <a:cubicBezTo>
                  <a:pt x="7703" y="-1208"/>
                  <a:pt x="15412" y="-1155"/>
                  <a:pt x="19900" y="3603"/>
                </a:cubicBezTo>
              </a:path>
            </a:pathLst>
          </a:custGeom>
          <a:ln w="38100">
            <a:solidFill>
              <a:schemeClr val="accent4">
                <a:hueOff val="384618"/>
                <a:satOff val="3869"/>
                <a:lumOff val="5802"/>
              </a:schemeClr>
            </a:solidFill>
            <a:miter lim="400000"/>
            <a:headEnd type="triangle"/>
          </a:ln>
        </p:spPr>
        <p:txBody>
          <a:bodyPr lIns="50800" tIns="50800" rIns="50800" bIns="50800" anchor="ctr"/>
          <a:lstStyle/>
          <a:p>
            <a:pPr algn="ctr"/>
            <a:endParaRPr/>
          </a:p>
        </p:txBody>
      </p:sp>
      <p:sp>
        <p:nvSpPr>
          <p:cNvPr id="1223" name="Contextual similarity"/>
          <p:cNvSpPr txBox="1"/>
          <p:nvPr/>
        </p:nvSpPr>
        <p:spPr>
          <a:xfrm>
            <a:off x="10138126" y="9842639"/>
            <a:ext cx="2018288" cy="676152"/>
          </a:xfrm>
          <a:prstGeom prst="rect">
            <a:avLst/>
          </a:prstGeom>
          <a:solidFill>
            <a:srgbClr val="4F8F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defTabSz="470534">
              <a:lnSpc>
                <a:spcPct val="90000"/>
              </a:lnSpc>
              <a:defRPr sz="1881">
                <a:solidFill>
                  <a:srgbClr val="FFFFFF"/>
                </a:solidFill>
              </a:defRPr>
            </a:lvl1pPr>
          </a:lstStyle>
          <a:p>
            <a:r>
              <a:rPr dirty="0"/>
              <a:t>Contextual similarity</a:t>
            </a:r>
          </a:p>
        </p:txBody>
      </p:sp>
      <p:sp>
        <p:nvSpPr>
          <p:cNvPr id="1224" name="Arrow"/>
          <p:cNvSpPr/>
          <p:nvPr/>
        </p:nvSpPr>
        <p:spPr>
          <a:xfrm rot="21542476">
            <a:off x="12322033" y="9925022"/>
            <a:ext cx="1018883" cy="512606"/>
          </a:xfrm>
          <a:prstGeom prst="rightArrow">
            <a:avLst>
              <a:gd name="adj1" fmla="val 32831"/>
              <a:gd name="adj2" fmla="val 92266"/>
            </a:avLst>
          </a:prstGeom>
          <a:solidFill>
            <a:srgbClr val="E22019"/>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3" name="TextBox 2">
            <a:extLst>
              <a:ext uri="{FF2B5EF4-FFF2-40B4-BE49-F238E27FC236}">
                <a16:creationId xmlns:a16="http://schemas.microsoft.com/office/drawing/2014/main" id="{285B0ED0-772E-0B86-C56A-6F4953BFAF1E}"/>
              </a:ext>
            </a:extLst>
          </p:cNvPr>
          <p:cNvSpPr txBox="1"/>
          <p:nvPr/>
        </p:nvSpPr>
        <p:spPr>
          <a:xfrm>
            <a:off x="15357029" y="13026851"/>
            <a:ext cx="4506042"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GB" sz="3200" b="0" i="0" u="none" strike="noStrike" cap="none" spc="0" normalizeH="0" baseline="0" dirty="0">
                <a:ln>
                  <a:noFill/>
                </a:ln>
                <a:solidFill>
                  <a:srgbClr val="000000"/>
                </a:solidFill>
                <a:effectLst/>
                <a:uFillTx/>
                <a:latin typeface="Helvetica Neue Light"/>
                <a:ea typeface="Helvetica Neue Light"/>
                <a:cs typeface="Helvetica Neue Light"/>
                <a:sym typeface="Helvetica Neue Light"/>
              </a:rPr>
              <a:t>(Example from Lin, 1998)</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19</a:t>
            </a:fld>
            <a:endParaRPr/>
          </a:p>
        </p:txBody>
      </p:sp>
      <p:sp>
        <p:nvSpPr>
          <p:cNvPr id="1229" name="Representing words by their contexts"/>
          <p:cNvSpPr txBox="1">
            <a:spLocks noGrp="1"/>
          </p:cNvSpPr>
          <p:nvPr>
            <p:ph type="title"/>
          </p:nvPr>
        </p:nvSpPr>
        <p:spPr>
          <a:prstGeom prst="rect">
            <a:avLst/>
          </a:prstGeom>
        </p:spPr>
        <p:txBody>
          <a:bodyPr/>
          <a:lstStyle>
            <a:lvl1pPr defTabSz="685165">
              <a:defRPr sz="7968" spc="-318"/>
            </a:lvl1pPr>
          </a:lstStyle>
          <a:p>
            <a:r>
              <a:t>Representing words by their contexts</a:t>
            </a:r>
          </a:p>
        </p:txBody>
      </p:sp>
      <p:sp>
        <p:nvSpPr>
          <p:cNvPr id="1230" name="When a word w appears in a text, its context is the set of words that appear nearby (within a fixed-size window)…"/>
          <p:cNvSpPr txBox="1">
            <a:spLocks noGrp="1"/>
          </p:cNvSpPr>
          <p:nvPr>
            <p:ph type="body" idx="1"/>
          </p:nvPr>
        </p:nvSpPr>
        <p:spPr>
          <a:prstGeom prst="rect">
            <a:avLst/>
          </a:prstGeom>
        </p:spPr>
        <p:txBody>
          <a:bodyPr/>
          <a:lstStyle/>
          <a:p>
            <a:pPr>
              <a:lnSpc>
                <a:spcPct val="80000"/>
              </a:lnSpc>
              <a:spcBef>
                <a:spcPts val="1500"/>
              </a:spcBef>
              <a:buBlip>
                <a:blip r:embed="rId3"/>
              </a:buBlip>
            </a:pPr>
            <a:r>
              <a:rPr dirty="0"/>
              <a:t>When a word </a:t>
            </a:r>
            <a:r>
              <a:rPr i="1" dirty="0">
                <a:latin typeface="+mn-lt"/>
                <a:ea typeface="+mn-ea"/>
                <a:cs typeface="+mn-cs"/>
                <a:sym typeface="Helvetica Neue"/>
              </a:rPr>
              <a:t>w</a:t>
            </a:r>
            <a:r>
              <a:rPr dirty="0"/>
              <a:t> appears in a text, its context is the set of words that appear nearby (within a fixed-size window)</a:t>
            </a:r>
          </a:p>
          <a:p>
            <a:pPr>
              <a:lnSpc>
                <a:spcPct val="80000"/>
              </a:lnSpc>
              <a:spcBef>
                <a:spcPts val="1500"/>
              </a:spcBef>
              <a:buBlip>
                <a:blip r:embed="rId3"/>
              </a:buBlip>
            </a:pPr>
            <a:endParaRPr dirty="0"/>
          </a:p>
          <a:p>
            <a:pPr>
              <a:lnSpc>
                <a:spcPct val="80000"/>
              </a:lnSpc>
              <a:spcBef>
                <a:spcPts val="1500"/>
              </a:spcBef>
              <a:buBlip>
                <a:blip r:embed="rId3"/>
              </a:buBlip>
            </a:pPr>
            <a:r>
              <a:rPr b="1" dirty="0">
                <a:latin typeface="+mn-lt"/>
                <a:ea typeface="+mn-ea"/>
                <a:cs typeface="+mn-cs"/>
                <a:sym typeface="Helvetica Neue"/>
              </a:rPr>
              <a:t>Distributional semantics</a:t>
            </a:r>
            <a:r>
              <a:rPr dirty="0"/>
              <a:t>: A word’s meaning is given by the words that frequently appear close-by</a:t>
            </a:r>
          </a:p>
          <a:p>
            <a:pPr>
              <a:lnSpc>
                <a:spcPct val="80000"/>
              </a:lnSpc>
              <a:spcBef>
                <a:spcPts val="1500"/>
              </a:spcBef>
              <a:buBlip>
                <a:blip r:embed="rId3"/>
              </a:buBlip>
            </a:pPr>
            <a:endParaRPr dirty="0"/>
          </a:p>
          <a:p>
            <a:pPr>
              <a:lnSpc>
                <a:spcPct val="80000"/>
              </a:lnSpc>
              <a:spcBef>
                <a:spcPts val="1500"/>
              </a:spcBef>
              <a:buBlip>
                <a:blip r:embed="rId3"/>
              </a:buBlip>
            </a:pPr>
            <a:r>
              <a:rPr dirty="0"/>
              <a:t>For example: look at the following contexts: </a:t>
            </a:r>
          </a:p>
          <a:p>
            <a:pPr lvl="1">
              <a:lnSpc>
                <a:spcPct val="80000"/>
              </a:lnSpc>
              <a:spcBef>
                <a:spcPts val="1500"/>
              </a:spcBef>
              <a:buBlip>
                <a:blip r:embed="rId3"/>
              </a:buBlip>
              <a:defRPr sz="3300"/>
            </a:pPr>
            <a:r>
              <a:rPr dirty="0"/>
              <a:t>(1) A bottle of ___ is on the table</a:t>
            </a:r>
          </a:p>
          <a:p>
            <a:pPr lvl="1">
              <a:lnSpc>
                <a:spcPct val="80000"/>
              </a:lnSpc>
              <a:spcBef>
                <a:spcPts val="1500"/>
              </a:spcBef>
              <a:buBlip>
                <a:blip r:embed="rId3"/>
              </a:buBlip>
              <a:defRPr sz="3300"/>
            </a:pPr>
            <a:r>
              <a:rPr dirty="0"/>
              <a:t>(2) Everybody likes ___  </a:t>
            </a:r>
          </a:p>
          <a:p>
            <a:pPr lvl="1">
              <a:lnSpc>
                <a:spcPct val="80000"/>
              </a:lnSpc>
              <a:spcBef>
                <a:spcPts val="1500"/>
              </a:spcBef>
              <a:buBlip>
                <a:blip r:embed="rId3"/>
              </a:buBlip>
              <a:defRPr sz="3300"/>
            </a:pPr>
            <a:r>
              <a:rPr dirty="0"/>
              <a:t>(3) Don’t have ___ before you drive </a:t>
            </a:r>
          </a:p>
          <a:p>
            <a:pPr lvl="1">
              <a:lnSpc>
                <a:spcPct val="80000"/>
              </a:lnSpc>
              <a:spcBef>
                <a:spcPts val="1500"/>
              </a:spcBef>
              <a:buBlip>
                <a:blip r:embed="rId3"/>
              </a:buBlip>
              <a:defRPr sz="3300"/>
            </a:pPr>
            <a:r>
              <a:rPr dirty="0"/>
              <a:t>(4) We make ___ out of corn </a:t>
            </a:r>
          </a:p>
          <a:p>
            <a:pPr lvl="1">
              <a:lnSpc>
                <a:spcPct val="80000"/>
              </a:lnSpc>
              <a:spcBef>
                <a:spcPts val="1500"/>
              </a:spcBef>
              <a:buBlip>
                <a:blip r:embed="rId3"/>
              </a:buBlip>
            </a:pPr>
            <a:endParaRPr dirty="0"/>
          </a:p>
          <a:p>
            <a:pPr>
              <a:lnSpc>
                <a:spcPct val="80000"/>
              </a:lnSpc>
              <a:spcBef>
                <a:spcPts val="1500"/>
              </a:spcBef>
              <a:buBlip>
                <a:blip r:embed="rId3"/>
              </a:buBlip>
            </a:pPr>
            <a:r>
              <a:rPr dirty="0"/>
              <a:t>What other words fit into these contexts?</a:t>
            </a:r>
          </a:p>
        </p:txBody>
      </p:sp>
      <p:sp>
        <p:nvSpPr>
          <p:cNvPr id="1231" name="“You shall know a word by the company it keeps”…"/>
          <p:cNvSpPr txBox="1"/>
          <p:nvPr/>
        </p:nvSpPr>
        <p:spPr>
          <a:xfrm>
            <a:off x="13960180" y="6157338"/>
            <a:ext cx="8544362" cy="2584858"/>
          </a:xfrm>
          <a:prstGeom prst="rect">
            <a:avLst/>
          </a:prstGeom>
          <a:solidFill>
            <a:srgbClr val="4F8F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ctr" defTabSz="445770">
              <a:lnSpc>
                <a:spcPct val="90000"/>
              </a:lnSpc>
              <a:defRPr sz="3510">
                <a:solidFill>
                  <a:srgbClr val="FFFFFF"/>
                </a:solidFill>
              </a:defRPr>
            </a:pPr>
            <a:r>
              <a:rPr dirty="0"/>
              <a:t>“You shall know a word by the company it keeps”</a:t>
            </a:r>
          </a:p>
          <a:p>
            <a:pPr algn="ctr" defTabSz="445770">
              <a:lnSpc>
                <a:spcPct val="90000"/>
              </a:lnSpc>
              <a:defRPr sz="3510">
                <a:solidFill>
                  <a:srgbClr val="FFFFFF"/>
                </a:solidFill>
              </a:defRPr>
            </a:pPr>
            <a:endParaRPr dirty="0"/>
          </a:p>
          <a:p>
            <a:pPr algn="ctr" defTabSz="445770">
              <a:lnSpc>
                <a:spcPct val="90000"/>
              </a:lnSpc>
              <a:defRPr sz="3510">
                <a:solidFill>
                  <a:srgbClr val="FFFFFF"/>
                </a:solidFill>
              </a:defRPr>
            </a:pPr>
            <a:r>
              <a:rPr dirty="0"/>
              <a:t>The distributional hypothesis, John Firth (1957) </a:t>
            </a:r>
          </a:p>
        </p:txBody>
      </p:sp>
      <p:sp>
        <p:nvSpPr>
          <p:cNvPr id="1232" name="The contexts in which a word appears tell us a lot about what it means.…"/>
          <p:cNvSpPr txBox="1"/>
          <p:nvPr/>
        </p:nvSpPr>
        <p:spPr>
          <a:xfrm>
            <a:off x="12711600" y="9454782"/>
            <a:ext cx="11041523" cy="3074895"/>
          </a:xfrm>
          <a:prstGeom prst="rect">
            <a:avLst/>
          </a:prstGeom>
          <a:solidFill>
            <a:srgbClr val="4F8F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ctr" defTabSz="346709">
              <a:lnSpc>
                <a:spcPct val="90000"/>
              </a:lnSpc>
              <a:defRPr sz="4200">
                <a:solidFill>
                  <a:srgbClr val="FFFFFF"/>
                </a:solidFill>
              </a:defRPr>
            </a:pPr>
            <a:r>
              <a:rPr dirty="0"/>
              <a:t>The contexts in which a word appears tell us a lot about what it means. </a:t>
            </a:r>
          </a:p>
          <a:p>
            <a:pPr algn="ctr" defTabSz="346709">
              <a:lnSpc>
                <a:spcPct val="90000"/>
              </a:lnSpc>
              <a:defRPr sz="4200">
                <a:solidFill>
                  <a:srgbClr val="FFFFFF"/>
                </a:solidFill>
              </a:defRPr>
            </a:pPr>
            <a:endParaRPr dirty="0"/>
          </a:p>
          <a:p>
            <a:pPr algn="ctr" defTabSz="346709">
              <a:lnSpc>
                <a:spcPct val="90000"/>
              </a:lnSpc>
              <a:defRPr sz="4200">
                <a:solidFill>
                  <a:srgbClr val="FFFFFF"/>
                </a:solidFill>
              </a:defRPr>
            </a:pPr>
            <a:r>
              <a:rPr dirty="0"/>
              <a:t>Words that appear in similar contexts have similar meanings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 name="Admin"/>
          <p:cNvSpPr txBox="1">
            <a:spLocks noGrp="1"/>
          </p:cNvSpPr>
          <p:nvPr>
            <p:ph type="title"/>
          </p:nvPr>
        </p:nvSpPr>
        <p:spPr>
          <a:prstGeom prst="rect">
            <a:avLst/>
          </a:prstGeom>
        </p:spPr>
        <p:txBody>
          <a:bodyPr/>
          <a:lstStyle>
            <a:lvl1pPr>
              <a:defRPr sz="25000" spc="-1000"/>
            </a:lvl1pPr>
          </a:lstStyle>
          <a:p>
            <a:r>
              <a:t>Admin</a:t>
            </a:r>
          </a:p>
        </p:txBody>
      </p:sp>
      <p:sp>
        <p:nvSpPr>
          <p:cNvPr id="984" name="Double-click to edit"/>
          <p:cNvSpPr txBox="1">
            <a:spLocks noGrp="1"/>
          </p:cNvSpPr>
          <p:nvPr>
            <p:ph type="body" sz="quarter" idx="1"/>
          </p:nvPr>
        </p:nvSpPr>
        <p:spPr>
          <a:prstGeom prst="rect">
            <a:avLst/>
          </a:prstGeom>
        </p:spPr>
        <p:txBody>
          <a:bodyPr/>
          <a:lstStyle/>
          <a:p>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sp>
        <p:nvSpPr>
          <p:cNvPr id="1237" name="Distributional Word Embeddings"/>
          <p:cNvSpPr txBox="1">
            <a:spLocks noGrp="1"/>
          </p:cNvSpPr>
          <p:nvPr>
            <p:ph type="title"/>
          </p:nvPr>
        </p:nvSpPr>
        <p:spPr>
          <a:prstGeom prst="rect">
            <a:avLst/>
          </a:prstGeom>
        </p:spPr>
        <p:txBody>
          <a:bodyPr/>
          <a:lstStyle>
            <a:lvl1pPr defTabSz="685165">
              <a:defRPr sz="7968" spc="-318"/>
            </a:lvl1pPr>
          </a:lstStyle>
          <a:p>
            <a:r>
              <a:t>Distributional Word Embeddings </a:t>
            </a:r>
          </a:p>
        </p:txBody>
      </p:sp>
      <p:sp>
        <p:nvSpPr>
          <p:cNvPr id="1238" name="Define dimensions that allow expressing a context…"/>
          <p:cNvSpPr txBox="1">
            <a:spLocks noGrp="1"/>
          </p:cNvSpPr>
          <p:nvPr>
            <p:ph type="body" idx="1"/>
          </p:nvPr>
        </p:nvSpPr>
        <p:spPr>
          <a:xfrm>
            <a:off x="936923" y="2749422"/>
            <a:ext cx="16148478" cy="10007856"/>
          </a:xfrm>
          <a:prstGeom prst="rect">
            <a:avLst/>
          </a:prstGeom>
        </p:spPr>
        <p:txBody>
          <a:bodyPr/>
          <a:lstStyle/>
          <a:p>
            <a:pPr marL="530859" indent="-530859" defTabSz="784225">
              <a:lnSpc>
                <a:spcPct val="80000"/>
              </a:lnSpc>
              <a:spcBef>
                <a:spcPts val="1400"/>
              </a:spcBef>
              <a:buBlip>
                <a:blip r:embed="rId3"/>
              </a:buBlip>
              <a:defRPr sz="3420"/>
            </a:pPr>
            <a:r>
              <a:t>Define dimensions that allow expressing a </a:t>
            </a:r>
            <a:r>
              <a:rPr i="1">
                <a:latin typeface="+mn-lt"/>
                <a:ea typeface="+mn-ea"/>
                <a:cs typeface="+mn-cs"/>
                <a:sym typeface="Helvetica Neue"/>
              </a:rPr>
              <a:t>context</a:t>
            </a:r>
          </a:p>
          <a:p>
            <a:pPr marL="1134109" lvl="1" indent="-530859" defTabSz="784225">
              <a:lnSpc>
                <a:spcPct val="80000"/>
              </a:lnSpc>
              <a:spcBef>
                <a:spcPts val="1400"/>
              </a:spcBef>
              <a:buBlip>
                <a:blip r:embed="rId3"/>
              </a:buBlip>
              <a:defRPr sz="3135"/>
            </a:pPr>
            <a:r>
              <a:t>The vector for any particular word captures how strongly it is associated with each context</a:t>
            </a:r>
          </a:p>
          <a:p>
            <a:pPr marL="1134109" lvl="1" indent="-530859" defTabSz="784225">
              <a:lnSpc>
                <a:spcPct val="80000"/>
              </a:lnSpc>
              <a:spcBef>
                <a:spcPts val="1400"/>
              </a:spcBef>
              <a:buBlip>
                <a:blip r:embed="rId3"/>
              </a:buBlip>
              <a:defRPr sz="3420"/>
            </a:pPr>
            <a:endParaRPr/>
          </a:p>
          <a:p>
            <a:pPr marL="530859" indent="-530859" defTabSz="784225">
              <a:lnSpc>
                <a:spcPct val="80000"/>
              </a:lnSpc>
              <a:spcBef>
                <a:spcPts val="1400"/>
              </a:spcBef>
              <a:buBlip>
                <a:blip r:embed="rId3"/>
              </a:buBlip>
              <a:defRPr sz="3420"/>
            </a:pPr>
            <a:r>
              <a:t>For instance, on a 3-dimensional space, the axis could have the semantic meaning</a:t>
            </a:r>
          </a:p>
          <a:p>
            <a:pPr marL="1737360" lvl="2" indent="-530859" defTabSz="784225">
              <a:lnSpc>
                <a:spcPct val="80000"/>
              </a:lnSpc>
              <a:spcBef>
                <a:spcPts val="1400"/>
              </a:spcBef>
              <a:buBlip>
                <a:blip r:embed="rId3"/>
              </a:buBlip>
              <a:defRPr sz="3135"/>
            </a:pPr>
            <a:r>
              <a:rPr i="1">
                <a:latin typeface="+mn-lt"/>
                <a:ea typeface="+mn-ea"/>
                <a:cs typeface="+mn-cs"/>
                <a:sym typeface="Helvetica Neue"/>
              </a:rPr>
              <a:t>x-axis</a:t>
            </a:r>
            <a:r>
              <a:t> represents some concept of "</a:t>
            </a:r>
            <a:r>
              <a:rPr i="1">
                <a:latin typeface="+mn-lt"/>
                <a:ea typeface="+mn-ea"/>
                <a:cs typeface="+mn-cs"/>
                <a:sym typeface="Helvetica Neue"/>
              </a:rPr>
              <a:t>animal</a:t>
            </a:r>
            <a:r>
              <a:t>-</a:t>
            </a:r>
            <a:r>
              <a:rPr i="1">
                <a:latin typeface="+mn-lt"/>
                <a:ea typeface="+mn-ea"/>
                <a:cs typeface="+mn-cs"/>
                <a:sym typeface="Helvetica Neue"/>
              </a:rPr>
              <a:t>ness</a:t>
            </a:r>
            <a:r>
              <a:t>" </a:t>
            </a:r>
          </a:p>
          <a:p>
            <a:pPr marL="1737360" lvl="2" indent="-530859" defTabSz="784225">
              <a:lnSpc>
                <a:spcPct val="80000"/>
              </a:lnSpc>
              <a:spcBef>
                <a:spcPts val="1400"/>
              </a:spcBef>
              <a:buBlip>
                <a:blip r:embed="rId3"/>
              </a:buBlip>
              <a:defRPr sz="3135"/>
            </a:pPr>
            <a:r>
              <a:t>z</a:t>
            </a:r>
            <a:r>
              <a:rPr i="1">
                <a:latin typeface="+mn-lt"/>
                <a:ea typeface="+mn-ea"/>
                <a:cs typeface="+mn-cs"/>
                <a:sym typeface="Helvetica Neue"/>
              </a:rPr>
              <a:t>-axis</a:t>
            </a:r>
            <a:r>
              <a:t> corresponds to "</a:t>
            </a:r>
            <a:r>
              <a:rPr i="1">
                <a:latin typeface="+mn-lt"/>
                <a:ea typeface="+mn-ea"/>
                <a:cs typeface="+mn-cs"/>
                <a:sym typeface="Helvetica Neue"/>
              </a:rPr>
              <a:t>food</a:t>
            </a:r>
            <a:r>
              <a:t>-</a:t>
            </a:r>
            <a:r>
              <a:rPr i="1">
                <a:latin typeface="+mn-lt"/>
                <a:ea typeface="+mn-ea"/>
                <a:cs typeface="+mn-cs"/>
                <a:sym typeface="Helvetica Neue"/>
              </a:rPr>
              <a:t>ness</a:t>
            </a:r>
            <a:r>
              <a:t>" </a:t>
            </a:r>
            <a:br/>
            <a:endParaRPr/>
          </a:p>
          <a:p>
            <a:pPr marL="530859" indent="-530859" defTabSz="784225">
              <a:lnSpc>
                <a:spcPct val="80000"/>
              </a:lnSpc>
              <a:spcBef>
                <a:spcPts val="1400"/>
              </a:spcBef>
              <a:buBlip>
                <a:blip r:embed="rId3"/>
              </a:buBlip>
              <a:defRPr sz="3420"/>
            </a:pPr>
            <a:r>
              <a:t>Of course, defining these axes is very difficult</a:t>
            </a:r>
          </a:p>
          <a:p>
            <a:pPr marL="1134109" lvl="1" indent="-530859" defTabSz="784225">
              <a:lnSpc>
                <a:spcPct val="80000"/>
              </a:lnSpc>
              <a:spcBef>
                <a:spcPts val="1400"/>
              </a:spcBef>
              <a:buBlip>
                <a:blip r:embed="rId3"/>
              </a:buBlip>
              <a:defRPr sz="3135"/>
            </a:pPr>
            <a:r>
              <a:t>How many? </a:t>
            </a:r>
          </a:p>
          <a:p>
            <a:pPr marL="1737360" lvl="2" indent="-530859" defTabSz="784225">
              <a:lnSpc>
                <a:spcPct val="80000"/>
              </a:lnSpc>
              <a:spcBef>
                <a:spcPts val="1400"/>
              </a:spcBef>
              <a:buBlip>
                <a:blip r:embed="rId3"/>
              </a:buBlip>
              <a:defRPr sz="3040"/>
            </a:pPr>
            <a:r>
              <a:t>Hopefully, a lot less than the size of the dictionary (</a:t>
            </a:r>
            <a:r>
              <a:rPr b="1">
                <a:latin typeface="+mn-lt"/>
                <a:ea typeface="+mn-ea"/>
                <a:cs typeface="+mn-cs"/>
                <a:sym typeface="Helvetica Neue"/>
              </a:rPr>
              <a:t>dense vectors</a:t>
            </a:r>
            <a:r>
              <a:t>)</a:t>
            </a:r>
          </a:p>
          <a:p>
            <a:pPr marL="1737360" lvl="2" indent="-530859" defTabSz="784225">
              <a:lnSpc>
                <a:spcPct val="80000"/>
              </a:lnSpc>
              <a:spcBef>
                <a:spcPts val="1400"/>
              </a:spcBef>
              <a:buBlip>
                <a:blip r:embed="rId3"/>
              </a:buBlip>
              <a:defRPr sz="3040"/>
            </a:pPr>
            <a:r>
              <a:t>But at least ~100-dimensional, to be effective</a:t>
            </a:r>
          </a:p>
          <a:p>
            <a:pPr marL="1737360" lvl="2" indent="-530859" defTabSz="784225">
              <a:lnSpc>
                <a:spcPct val="80000"/>
              </a:lnSpc>
              <a:spcBef>
                <a:spcPts val="1400"/>
              </a:spcBef>
              <a:buBlip>
                <a:blip r:embed="rId3"/>
              </a:buBlip>
              <a:defRPr sz="3420"/>
            </a:pPr>
            <a:endParaRPr/>
          </a:p>
          <a:p>
            <a:pPr marL="530859" indent="-530859" defTabSz="784225">
              <a:lnSpc>
                <a:spcPct val="80000"/>
              </a:lnSpc>
              <a:spcBef>
                <a:spcPts val="1400"/>
              </a:spcBef>
              <a:buBlip>
                <a:blip r:embed="rId3"/>
              </a:buBlip>
              <a:defRPr sz="3420"/>
            </a:pPr>
            <a:r>
              <a:t>Also, how do we assign the values associated with the vectors?</a:t>
            </a:r>
          </a:p>
          <a:p>
            <a:pPr marL="1134109" lvl="1" indent="-530859" defTabSz="784225">
              <a:lnSpc>
                <a:spcPct val="80000"/>
              </a:lnSpc>
              <a:spcBef>
                <a:spcPts val="1400"/>
              </a:spcBef>
              <a:buBlip>
                <a:blip r:embed="rId3"/>
              </a:buBlip>
              <a:defRPr sz="3230"/>
            </a:pPr>
            <a:r>
              <a:t>Tens of millions of numbers to tweak</a:t>
            </a:r>
          </a:p>
          <a:p>
            <a:pPr marL="530859" indent="-530859" defTabSz="784225">
              <a:lnSpc>
                <a:spcPct val="80000"/>
              </a:lnSpc>
              <a:spcBef>
                <a:spcPts val="1400"/>
              </a:spcBef>
              <a:buBlip>
                <a:blip r:embed="rId3"/>
              </a:buBlip>
              <a:defRPr sz="3420"/>
            </a:pPr>
            <a:endParaRPr/>
          </a:p>
          <a:p>
            <a:pPr marL="530859" indent="-530859" defTabSz="784225">
              <a:lnSpc>
                <a:spcPct val="80000"/>
              </a:lnSpc>
              <a:spcBef>
                <a:spcPts val="1400"/>
              </a:spcBef>
              <a:buBlip>
                <a:blip r:embed="rId3"/>
              </a:buBlip>
              <a:defRPr sz="3420" b="1">
                <a:latin typeface="+mn-lt"/>
                <a:ea typeface="+mn-ea"/>
                <a:cs typeface="+mn-cs"/>
                <a:sym typeface="Helvetica Neue"/>
              </a:defRPr>
            </a:pPr>
            <a:r>
              <a:t>How about using machine learning models? —&gt; later</a:t>
            </a:r>
          </a:p>
        </p:txBody>
      </p:sp>
      <p:sp>
        <p:nvSpPr>
          <p:cNvPr id="1239" name="Text"/>
          <p:cNvSpPr txBox="1"/>
          <p:nvPr/>
        </p:nvSpPr>
        <p:spPr>
          <a:xfrm>
            <a:off x="8421702" y="2637135"/>
            <a:ext cx="1905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defRPr sz="1200">
                <a:latin typeface="Times Roman"/>
                <a:ea typeface="Times Roman"/>
                <a:cs typeface="Times Roman"/>
                <a:sym typeface="Times Roman"/>
              </a:defRPr>
            </a:lvl1pPr>
          </a:lstStyle>
          <a:p>
            <a:r>
              <a:t>  </a:t>
            </a:r>
          </a:p>
        </p:txBody>
      </p:sp>
      <p:pic>
        <p:nvPicPr>
          <p:cNvPr id="1240" name="Image" descr="Image"/>
          <p:cNvPicPr>
            <a:picLocks noChangeAspect="1"/>
          </p:cNvPicPr>
          <p:nvPr/>
        </p:nvPicPr>
        <p:blipFill>
          <a:blip r:embed="rId4"/>
          <a:stretch>
            <a:fillRect/>
          </a:stretch>
        </p:blipFill>
        <p:spPr>
          <a:xfrm>
            <a:off x="17665647" y="4523611"/>
            <a:ext cx="5297524" cy="5162556"/>
          </a:xfrm>
          <a:prstGeom prst="rect">
            <a:avLst/>
          </a:prstGeom>
          <a:ln w="12700">
            <a:miter lim="400000"/>
          </a:ln>
        </p:spPr>
      </p:pic>
      <p:sp>
        <p:nvSpPr>
          <p:cNvPr id="1241" name="3-Dimensions"/>
          <p:cNvSpPr txBox="1"/>
          <p:nvPr/>
        </p:nvSpPr>
        <p:spPr>
          <a:xfrm>
            <a:off x="18509102" y="3598033"/>
            <a:ext cx="2784756" cy="5851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mn-lt"/>
                <a:ea typeface="+mn-ea"/>
                <a:cs typeface="+mn-cs"/>
                <a:sym typeface="Helvetica Neue"/>
              </a:defRPr>
            </a:lvl1pPr>
          </a:lstStyle>
          <a:p>
            <a:r>
              <a:t>3-Dimensions</a:t>
            </a:r>
          </a:p>
        </p:txBody>
      </p:sp>
      <p:sp>
        <p:nvSpPr>
          <p:cNvPr id="1242" name="animal-ness"/>
          <p:cNvSpPr txBox="1"/>
          <p:nvPr/>
        </p:nvSpPr>
        <p:spPr>
          <a:xfrm>
            <a:off x="16853982" y="9167532"/>
            <a:ext cx="1754506" cy="4737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i="1">
                <a:latin typeface="+mn-lt"/>
                <a:ea typeface="+mn-ea"/>
                <a:cs typeface="+mn-cs"/>
                <a:sym typeface="Helvetica Neue"/>
              </a:defRPr>
            </a:lvl1pPr>
          </a:lstStyle>
          <a:p>
            <a:r>
              <a:t>animal-ness</a:t>
            </a:r>
          </a:p>
        </p:txBody>
      </p:sp>
      <p:sp>
        <p:nvSpPr>
          <p:cNvPr id="1243" name="food-ness"/>
          <p:cNvSpPr txBox="1"/>
          <p:nvPr/>
        </p:nvSpPr>
        <p:spPr>
          <a:xfrm>
            <a:off x="20116558" y="4286756"/>
            <a:ext cx="1490028" cy="47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500" i="1">
                <a:latin typeface="+mn-lt"/>
                <a:ea typeface="+mn-ea"/>
                <a:cs typeface="+mn-cs"/>
                <a:sym typeface="Helvetica Neue"/>
              </a:defRPr>
            </a:lvl1pPr>
          </a:lstStyle>
          <a:p>
            <a:r>
              <a:t>food-ness</a:t>
            </a:r>
          </a:p>
        </p:txBody>
      </p:sp>
      <p:sp>
        <p:nvSpPr>
          <p:cNvPr id="1244" name="cat      = [0.7,0.5,0.1]…"/>
          <p:cNvSpPr txBox="1"/>
          <p:nvPr/>
        </p:nvSpPr>
        <p:spPr>
          <a:xfrm>
            <a:off x="16998677" y="9994831"/>
            <a:ext cx="6214414" cy="2286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lvl="1">
              <a:lnSpc>
                <a:spcPct val="80000"/>
              </a:lnSpc>
              <a:spcBef>
                <a:spcPts val="1500"/>
              </a:spcBef>
              <a:defRPr sz="3600">
                <a:solidFill>
                  <a:srgbClr val="424242"/>
                </a:solidFill>
              </a:defRPr>
            </a:pPr>
            <a:r>
              <a:rPr i="1">
                <a:latin typeface="+mn-lt"/>
                <a:ea typeface="+mn-ea"/>
                <a:cs typeface="+mn-cs"/>
                <a:sym typeface="Helvetica Neue"/>
              </a:rPr>
              <a:t>cat      </a:t>
            </a:r>
            <a:r>
              <a:rPr>
                <a:latin typeface="Courier New"/>
                <a:ea typeface="Courier New"/>
                <a:cs typeface="Courier New"/>
                <a:sym typeface="Courier New"/>
              </a:rPr>
              <a:t>= [0.7,0.5,0.1]</a:t>
            </a:r>
          </a:p>
          <a:p>
            <a:pPr lvl="1">
              <a:lnSpc>
                <a:spcPct val="80000"/>
              </a:lnSpc>
              <a:spcBef>
                <a:spcPts val="1500"/>
              </a:spcBef>
              <a:defRPr sz="3600">
                <a:solidFill>
                  <a:srgbClr val="424242"/>
                </a:solidFill>
              </a:defRPr>
            </a:pPr>
            <a:r>
              <a:rPr i="1">
                <a:latin typeface="+mn-lt"/>
                <a:ea typeface="+mn-ea"/>
                <a:cs typeface="+mn-cs"/>
                <a:sym typeface="Helvetica Neue"/>
              </a:rPr>
              <a:t>dog     </a:t>
            </a:r>
            <a:r>
              <a:rPr>
                <a:latin typeface="Courier New"/>
                <a:ea typeface="Courier New"/>
                <a:cs typeface="Courier New"/>
                <a:sym typeface="Courier New"/>
              </a:rPr>
              <a:t>= [0.8,0.3,0.1]</a:t>
            </a:r>
          </a:p>
          <a:p>
            <a:pPr lvl="1">
              <a:lnSpc>
                <a:spcPct val="80000"/>
              </a:lnSpc>
              <a:spcBef>
                <a:spcPts val="1500"/>
              </a:spcBef>
              <a:defRPr sz="3600">
                <a:solidFill>
                  <a:srgbClr val="424242"/>
                </a:solidFill>
              </a:defRPr>
            </a:pPr>
            <a:r>
              <a:rPr i="1">
                <a:latin typeface="+mn-lt"/>
                <a:ea typeface="+mn-ea"/>
                <a:cs typeface="+mn-cs"/>
                <a:sym typeface="Helvetica Neue"/>
              </a:rPr>
              <a:t>pizza   </a:t>
            </a:r>
            <a:r>
              <a:rPr>
                <a:latin typeface="Courier New"/>
                <a:ea typeface="Courier New"/>
                <a:cs typeface="Courier New"/>
                <a:sym typeface="Courier New"/>
              </a:rPr>
              <a:t>= [0.1,0.2,0.8]</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 name="Word Embeddings with Machine Learning"/>
          <p:cNvSpPr txBox="1">
            <a:spLocks noGrp="1"/>
          </p:cNvSpPr>
          <p:nvPr>
            <p:ph type="title"/>
          </p:nvPr>
        </p:nvSpPr>
        <p:spPr>
          <a:prstGeom prst="rect">
            <a:avLst/>
          </a:prstGeom>
        </p:spPr>
        <p:txBody>
          <a:bodyPr/>
          <a:lstStyle>
            <a:lvl1pPr defTabSz="462280">
              <a:defRPr sz="13664" spc="-546"/>
            </a:lvl1pPr>
          </a:lstStyle>
          <a:p>
            <a:r>
              <a:t>Word Embeddings with Machine Learning</a:t>
            </a:r>
          </a:p>
        </p:txBody>
      </p:sp>
      <p:sp>
        <p:nvSpPr>
          <p:cNvPr id="1249" name="Double-click to edit"/>
          <p:cNvSpPr txBox="1">
            <a:spLocks noGrp="1"/>
          </p:cNvSpPr>
          <p:nvPr>
            <p:ph type="body" sz="quarter" idx="1"/>
          </p:nvPr>
        </p:nvSpPr>
        <p:spPr>
          <a:prstGeom prst="rect">
            <a:avLst/>
          </a:prstGeom>
        </p:spPr>
        <p:txBody>
          <a:bodyPr/>
          <a:lstStyle/>
          <a:p>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sp>
        <p:nvSpPr>
          <p:cNvPr id="1252" name="How to calculate Word Embeddings?"/>
          <p:cNvSpPr txBox="1">
            <a:spLocks noGrp="1"/>
          </p:cNvSpPr>
          <p:nvPr>
            <p:ph type="title"/>
          </p:nvPr>
        </p:nvSpPr>
        <p:spPr>
          <a:prstGeom prst="rect">
            <a:avLst/>
          </a:prstGeom>
        </p:spPr>
        <p:txBody>
          <a:bodyPr/>
          <a:lstStyle>
            <a:lvl1pPr defTabSz="685165">
              <a:defRPr sz="7968" spc="-318"/>
            </a:lvl1pPr>
          </a:lstStyle>
          <a:p>
            <a:r>
              <a:t>How to calculate Word Embeddings?</a:t>
            </a:r>
          </a:p>
        </p:txBody>
      </p:sp>
      <p:sp>
        <p:nvSpPr>
          <p:cNvPr id="1253" name="By calculating co-occurrence counts on the whole dataset…"/>
          <p:cNvSpPr txBox="1">
            <a:spLocks noGrp="1"/>
          </p:cNvSpPr>
          <p:nvPr>
            <p:ph type="body" idx="1"/>
          </p:nvPr>
        </p:nvSpPr>
        <p:spPr>
          <a:prstGeom prst="rect">
            <a:avLst/>
          </a:prstGeom>
        </p:spPr>
        <p:txBody>
          <a:bodyPr/>
          <a:lstStyle/>
          <a:p>
            <a:pPr>
              <a:lnSpc>
                <a:spcPct val="100000"/>
              </a:lnSpc>
              <a:spcBef>
                <a:spcPts val="1500"/>
              </a:spcBef>
              <a:buBlip>
                <a:blip r:embed="rId3"/>
              </a:buBlip>
            </a:pPr>
            <a:r>
              <a:rPr dirty="0"/>
              <a:t>By calculating </a:t>
            </a:r>
            <a:r>
              <a:rPr b="1" dirty="0">
                <a:latin typeface="+mn-lt"/>
                <a:ea typeface="+mn-ea"/>
                <a:cs typeface="+mn-cs"/>
                <a:sym typeface="Helvetica Neue"/>
              </a:rPr>
              <a:t>co-occurrence</a:t>
            </a:r>
            <a:r>
              <a:rPr dirty="0"/>
              <a:t> counts on the whole dataset</a:t>
            </a:r>
          </a:p>
          <a:p>
            <a:pPr lvl="1">
              <a:lnSpc>
                <a:spcPct val="100000"/>
              </a:lnSpc>
              <a:spcBef>
                <a:spcPts val="1500"/>
              </a:spcBef>
              <a:buBlip>
                <a:blip r:embed="rId3"/>
              </a:buBlip>
              <a:defRPr sz="3300"/>
            </a:pPr>
            <a:r>
              <a:rPr dirty="0"/>
              <a:t>Full document: Latent Semantic Analysis</a:t>
            </a:r>
          </a:p>
          <a:p>
            <a:pPr lvl="1">
              <a:lnSpc>
                <a:spcPct val="100000"/>
              </a:lnSpc>
              <a:spcBef>
                <a:spcPts val="1500"/>
              </a:spcBef>
              <a:buBlip>
                <a:blip r:embed="rId3"/>
              </a:buBlip>
              <a:defRPr sz="3300"/>
            </a:pPr>
            <a:r>
              <a:rPr dirty="0"/>
              <a:t>Window: </a:t>
            </a:r>
            <a:r>
              <a:rPr lang="en-US" dirty="0"/>
              <a:t>Singular Value Decomposition (SVD)</a:t>
            </a:r>
            <a:r>
              <a:rPr dirty="0"/>
              <a:t> Based Methods</a:t>
            </a:r>
          </a:p>
          <a:p>
            <a:pPr marL="635000" lvl="1" indent="0">
              <a:lnSpc>
                <a:spcPct val="100000"/>
              </a:lnSpc>
              <a:spcBef>
                <a:spcPts val="1500"/>
              </a:spcBef>
              <a:buNone/>
            </a:pPr>
            <a:endParaRPr dirty="0"/>
          </a:p>
          <a:p>
            <a:pPr>
              <a:lnSpc>
                <a:spcPct val="100000"/>
              </a:lnSpc>
              <a:spcBef>
                <a:spcPts val="1500"/>
              </a:spcBef>
              <a:buBlip>
                <a:blip r:embed="rId3"/>
              </a:buBlip>
              <a:defRPr b="1">
                <a:latin typeface="+mn-lt"/>
                <a:ea typeface="+mn-ea"/>
                <a:cs typeface="+mn-cs"/>
                <a:sym typeface="Helvetica Neue"/>
              </a:defRPr>
            </a:pPr>
            <a:r>
              <a:rPr dirty="0"/>
              <a:t>Iteration Based Methods</a:t>
            </a:r>
            <a:r>
              <a:rPr b="0" dirty="0">
                <a:latin typeface="Helvetica Neue Light"/>
                <a:ea typeface="Helvetica Neue Light"/>
                <a:cs typeface="Helvetica Neue Light"/>
                <a:sym typeface="Helvetica Neue Light"/>
              </a:rPr>
              <a:t>: learn one iteration (e.g. sentence) at a time</a:t>
            </a:r>
          </a:p>
          <a:p>
            <a:pPr lvl="1">
              <a:lnSpc>
                <a:spcPct val="100000"/>
              </a:lnSpc>
              <a:spcBef>
                <a:spcPts val="1500"/>
              </a:spcBef>
              <a:buBlip>
                <a:blip r:embed="rId3"/>
              </a:buBlip>
              <a:defRPr sz="3400"/>
            </a:pPr>
            <a:r>
              <a:rPr dirty="0"/>
              <a:t>Word2Vec</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5"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sp>
        <p:nvSpPr>
          <p:cNvPr id="1256" name="Word-Document Matrix"/>
          <p:cNvSpPr txBox="1">
            <a:spLocks noGrp="1"/>
          </p:cNvSpPr>
          <p:nvPr>
            <p:ph type="title"/>
          </p:nvPr>
        </p:nvSpPr>
        <p:spPr>
          <a:prstGeom prst="rect">
            <a:avLst/>
          </a:prstGeom>
        </p:spPr>
        <p:txBody>
          <a:bodyPr/>
          <a:lstStyle>
            <a:lvl1pPr defTabSz="685165">
              <a:defRPr sz="7968" spc="-318"/>
            </a:lvl1pPr>
          </a:lstStyle>
          <a:p>
            <a:r>
              <a:t>Word-Document Matrix</a:t>
            </a:r>
          </a:p>
        </p:txBody>
      </p:sp>
      <p:sp>
        <p:nvSpPr>
          <p:cNvPr id="1257" name="Words that are related will often appear in the same documents…"/>
          <p:cNvSpPr txBox="1">
            <a:spLocks noGrp="1"/>
          </p:cNvSpPr>
          <p:nvPr>
            <p:ph type="body" idx="1"/>
          </p:nvPr>
        </p:nvSpPr>
        <p:spPr>
          <a:xfrm>
            <a:off x="1138534" y="3157835"/>
            <a:ext cx="15726657" cy="9345864"/>
          </a:xfrm>
          <a:prstGeom prst="rect">
            <a:avLst/>
          </a:prstGeom>
        </p:spPr>
        <p:txBody>
          <a:bodyPr>
            <a:normAutofit lnSpcReduction="10000"/>
          </a:bodyPr>
          <a:lstStyle/>
          <a:p>
            <a:pPr marL="553212" indent="-553212" defTabSz="817244">
              <a:spcBef>
                <a:spcPts val="3400"/>
              </a:spcBef>
              <a:buBlip>
                <a:blip r:embed="rId3"/>
              </a:buBlip>
              <a:defRPr sz="3564"/>
            </a:pPr>
            <a:r>
              <a:rPr dirty="0"/>
              <a:t>Words that are related will often appear in the same documents </a:t>
            </a:r>
          </a:p>
          <a:p>
            <a:pPr marL="1181861" lvl="1" indent="-553212" defTabSz="817244">
              <a:spcBef>
                <a:spcPts val="3400"/>
              </a:spcBef>
              <a:buBlip>
                <a:blip r:embed="rId3"/>
              </a:buBlip>
              <a:defRPr sz="3267"/>
            </a:pPr>
            <a:r>
              <a:rPr dirty="0"/>
              <a:t>E.g. </a:t>
            </a:r>
            <a:r>
              <a:rPr i="1" dirty="0">
                <a:latin typeface="+mn-lt"/>
                <a:ea typeface="+mn-ea"/>
                <a:cs typeface="+mn-cs"/>
                <a:sym typeface="Helvetica Neue"/>
              </a:rPr>
              <a:t>banks</a:t>
            </a:r>
            <a:r>
              <a:rPr dirty="0"/>
              <a:t>, </a:t>
            </a:r>
            <a:r>
              <a:rPr i="1" dirty="0">
                <a:latin typeface="+mn-lt"/>
                <a:ea typeface="+mn-ea"/>
                <a:cs typeface="+mn-cs"/>
                <a:sym typeface="Helvetica Neue"/>
              </a:rPr>
              <a:t>bonds</a:t>
            </a:r>
            <a:r>
              <a:rPr dirty="0"/>
              <a:t>, </a:t>
            </a:r>
            <a:r>
              <a:rPr i="1" dirty="0">
                <a:latin typeface="+mn-lt"/>
                <a:ea typeface="+mn-ea"/>
                <a:cs typeface="+mn-cs"/>
                <a:sym typeface="Helvetica Neue"/>
              </a:rPr>
              <a:t>stocks</a:t>
            </a:r>
            <a:r>
              <a:rPr dirty="0"/>
              <a:t>, </a:t>
            </a:r>
            <a:r>
              <a:rPr i="1" dirty="0">
                <a:latin typeface="+mn-lt"/>
                <a:ea typeface="+mn-ea"/>
                <a:cs typeface="+mn-cs"/>
                <a:sym typeface="Helvetica Neue"/>
              </a:rPr>
              <a:t>money</a:t>
            </a:r>
            <a:r>
              <a:rPr dirty="0"/>
              <a:t>, etc. are probably likely to appear together</a:t>
            </a:r>
          </a:p>
          <a:p>
            <a:pPr marL="1181861" lvl="1" indent="-553212" defTabSz="817244">
              <a:spcBef>
                <a:spcPts val="3400"/>
              </a:spcBef>
              <a:buBlip>
                <a:blip r:embed="rId3"/>
              </a:buBlip>
              <a:defRPr sz="3267"/>
            </a:pPr>
            <a:r>
              <a:rPr dirty="0"/>
              <a:t>But </a:t>
            </a:r>
            <a:r>
              <a:rPr i="1" dirty="0">
                <a:latin typeface="+mn-lt"/>
                <a:ea typeface="+mn-ea"/>
                <a:cs typeface="+mn-cs"/>
                <a:sym typeface="Helvetica Neue"/>
              </a:rPr>
              <a:t>banks</a:t>
            </a:r>
            <a:r>
              <a:rPr dirty="0"/>
              <a:t>, </a:t>
            </a:r>
            <a:r>
              <a:rPr i="1" dirty="0">
                <a:latin typeface="+mn-lt"/>
                <a:ea typeface="+mn-ea"/>
                <a:cs typeface="+mn-cs"/>
                <a:sym typeface="Helvetica Neue"/>
              </a:rPr>
              <a:t>octopus</a:t>
            </a:r>
            <a:r>
              <a:rPr dirty="0"/>
              <a:t>, </a:t>
            </a:r>
            <a:r>
              <a:rPr i="1" dirty="0">
                <a:latin typeface="+mn-lt"/>
                <a:ea typeface="+mn-ea"/>
                <a:cs typeface="+mn-cs"/>
                <a:sym typeface="Helvetica Neue"/>
              </a:rPr>
              <a:t>banana</a:t>
            </a:r>
            <a:r>
              <a:rPr dirty="0"/>
              <a:t>, and </a:t>
            </a:r>
            <a:r>
              <a:rPr i="1" dirty="0">
                <a:latin typeface="+mn-lt"/>
                <a:ea typeface="+mn-ea"/>
                <a:cs typeface="+mn-cs"/>
                <a:sym typeface="Helvetica Neue"/>
              </a:rPr>
              <a:t>hockey</a:t>
            </a:r>
            <a:r>
              <a:rPr dirty="0"/>
              <a:t> are probably less likely</a:t>
            </a:r>
          </a:p>
          <a:p>
            <a:pPr marL="1181861" lvl="1" indent="-553212" defTabSz="817244">
              <a:spcBef>
                <a:spcPts val="3400"/>
              </a:spcBef>
              <a:buBlip>
                <a:blip r:embed="rId3"/>
              </a:buBlip>
              <a:defRPr sz="3564"/>
            </a:pPr>
            <a:endParaRPr dirty="0"/>
          </a:p>
          <a:p>
            <a:pPr marL="553212" indent="-553212" defTabSz="817244">
              <a:spcBef>
                <a:spcPts val="3400"/>
              </a:spcBef>
              <a:buBlip>
                <a:blip r:embed="rId3"/>
              </a:buBlip>
              <a:defRPr sz="3564"/>
            </a:pPr>
            <a:r>
              <a:rPr dirty="0"/>
              <a:t>Example corpus:</a:t>
            </a:r>
          </a:p>
          <a:p>
            <a:pPr marL="1810511" lvl="2" indent="-553212" defTabSz="817244">
              <a:spcBef>
                <a:spcPts val="3400"/>
              </a:spcBef>
              <a:buBlip>
                <a:blip r:embed="rId3"/>
              </a:buBlip>
              <a:defRPr sz="3267"/>
            </a:pPr>
            <a:r>
              <a:rPr b="1" dirty="0">
                <a:latin typeface="+mn-lt"/>
                <a:ea typeface="+mn-ea"/>
                <a:cs typeface="+mn-cs"/>
                <a:sym typeface="Helvetica Neue"/>
              </a:rPr>
              <a:t>D1</a:t>
            </a:r>
            <a:r>
              <a:rPr dirty="0"/>
              <a:t>: </a:t>
            </a:r>
            <a:r>
              <a:rPr i="1" dirty="0">
                <a:latin typeface="+mn-lt"/>
                <a:ea typeface="+mn-ea"/>
                <a:cs typeface="+mn-cs"/>
                <a:sym typeface="Helvetica Neue"/>
              </a:rPr>
              <a:t>I like deep learning.</a:t>
            </a:r>
          </a:p>
          <a:p>
            <a:pPr marL="1810511" lvl="2" indent="-553212" defTabSz="817244">
              <a:spcBef>
                <a:spcPts val="3400"/>
              </a:spcBef>
              <a:buBlip>
                <a:blip r:embed="rId3"/>
              </a:buBlip>
              <a:defRPr sz="3267"/>
            </a:pPr>
            <a:r>
              <a:rPr b="1" dirty="0">
                <a:latin typeface="+mn-lt"/>
                <a:ea typeface="+mn-ea"/>
                <a:cs typeface="+mn-cs"/>
                <a:sym typeface="Helvetica Neue"/>
              </a:rPr>
              <a:t>D2</a:t>
            </a:r>
            <a:r>
              <a:rPr dirty="0"/>
              <a:t>: </a:t>
            </a:r>
            <a:r>
              <a:rPr i="1" dirty="0">
                <a:latin typeface="+mn-lt"/>
                <a:ea typeface="+mn-ea"/>
                <a:cs typeface="+mn-cs"/>
                <a:sym typeface="Helvetica Neue"/>
              </a:rPr>
              <a:t>I like NLP.</a:t>
            </a:r>
          </a:p>
          <a:p>
            <a:pPr marL="1810511" lvl="2" indent="-553212" defTabSz="817244">
              <a:spcBef>
                <a:spcPts val="3400"/>
              </a:spcBef>
              <a:buBlip>
                <a:blip r:embed="rId3"/>
              </a:buBlip>
              <a:defRPr sz="3267"/>
            </a:pPr>
            <a:r>
              <a:rPr b="1" dirty="0">
                <a:latin typeface="+mn-lt"/>
                <a:ea typeface="+mn-ea"/>
                <a:cs typeface="+mn-cs"/>
                <a:sym typeface="Helvetica Neue"/>
              </a:rPr>
              <a:t>D3</a:t>
            </a:r>
            <a:r>
              <a:rPr dirty="0"/>
              <a:t>: </a:t>
            </a:r>
            <a:r>
              <a:rPr i="1" dirty="0">
                <a:latin typeface="+mn-lt"/>
                <a:ea typeface="+mn-ea"/>
                <a:cs typeface="+mn-cs"/>
                <a:sym typeface="Helvetica Neue"/>
              </a:rPr>
              <a:t>I enjoy flying.</a:t>
            </a:r>
            <a:br>
              <a:rPr dirty="0"/>
            </a:br>
            <a:endParaRPr dirty="0"/>
          </a:p>
          <a:p>
            <a:pPr marL="553212" indent="-553212" defTabSz="817244">
              <a:spcBef>
                <a:spcPts val="3400"/>
              </a:spcBef>
              <a:buBlip>
                <a:blip r:embed="rId3"/>
              </a:buBlip>
              <a:defRPr sz="3564"/>
            </a:pPr>
            <a:r>
              <a:rPr dirty="0"/>
              <a:t>The result is a very large matrix</a:t>
            </a:r>
          </a:p>
          <a:p>
            <a:pPr marL="1181861" lvl="1" indent="-553212" defTabSz="817244">
              <a:spcBef>
                <a:spcPts val="3400"/>
              </a:spcBef>
              <a:buBlip>
                <a:blip r:embed="rId3"/>
              </a:buBlip>
              <a:defRPr sz="3267"/>
            </a:pPr>
            <a:r>
              <a:rPr dirty="0"/>
              <a:t>Size is a function of the number of words and number of documents</a:t>
            </a:r>
          </a:p>
          <a:p>
            <a:pPr marL="1181861" lvl="1" indent="-553212" defTabSz="817244">
              <a:spcBef>
                <a:spcPts val="3400"/>
              </a:spcBef>
              <a:buBlip>
                <a:blip r:embed="rId3"/>
              </a:buBlip>
              <a:defRPr sz="3564"/>
            </a:pPr>
            <a:endParaRPr dirty="0"/>
          </a:p>
          <a:p>
            <a:pPr marL="553212" indent="-553212" defTabSz="817244">
              <a:spcBef>
                <a:spcPts val="3400"/>
              </a:spcBef>
              <a:buBlip>
                <a:blip r:embed="rId3"/>
              </a:buBlip>
              <a:defRPr sz="3564"/>
            </a:pPr>
            <a:r>
              <a:rPr dirty="0"/>
              <a:t>Then reduce dimensionality using Singular Value Decomposition (SVD)</a:t>
            </a:r>
            <a:endParaRPr lang="en-GB" dirty="0"/>
          </a:p>
          <a:p>
            <a:pPr marL="1188212" lvl="1" indent="-553212" defTabSz="817244">
              <a:spcBef>
                <a:spcPts val="3400"/>
              </a:spcBef>
              <a:defRPr sz="3564"/>
            </a:pPr>
            <a:r>
              <a:rPr lang="en-GB" dirty="0"/>
              <a:t>F</a:t>
            </a:r>
            <a:r>
              <a:rPr lang="en-NL" dirty="0"/>
              <a:t>actorization of a matrix in 3x ones</a:t>
            </a:r>
          </a:p>
        </p:txBody>
      </p:sp>
      <p:grpSp>
        <p:nvGrpSpPr>
          <p:cNvPr id="1262" name="Group"/>
          <p:cNvGrpSpPr/>
          <p:nvPr/>
        </p:nvGrpSpPr>
        <p:grpSpPr>
          <a:xfrm>
            <a:off x="17712435" y="10186020"/>
            <a:ext cx="4906903" cy="2355694"/>
            <a:chOff x="0" y="4307342"/>
            <a:chExt cx="6265249" cy="3007805"/>
          </a:xfrm>
        </p:grpSpPr>
        <p:pic>
          <p:nvPicPr>
            <p:cNvPr id="1258" name="Picture 2" descr="Picture 2"/>
            <p:cNvPicPr>
              <a:picLocks noChangeAspect="1"/>
            </p:cNvPicPr>
            <p:nvPr/>
          </p:nvPicPr>
          <p:blipFill>
            <a:blip r:embed="rId4"/>
            <a:srcRect b="61623"/>
            <a:stretch>
              <a:fillRect/>
            </a:stretch>
          </p:blipFill>
          <p:spPr>
            <a:xfrm>
              <a:off x="0" y="4507813"/>
              <a:ext cx="6265250" cy="2807336"/>
            </a:xfrm>
            <a:prstGeom prst="rect">
              <a:avLst/>
            </a:prstGeom>
            <a:ln w="12700" cap="flat">
              <a:noFill/>
              <a:miter lim="400000"/>
            </a:ln>
            <a:effectLst/>
          </p:spPr>
        </p:pic>
        <p:sp>
          <p:nvSpPr>
            <p:cNvPr id="1259" name="Rounded Rectangle 7"/>
            <p:cNvSpPr/>
            <p:nvPr/>
          </p:nvSpPr>
          <p:spPr>
            <a:xfrm>
              <a:off x="1595178" y="4307342"/>
              <a:ext cx="774355" cy="2034077"/>
            </a:xfrm>
            <a:prstGeom prst="roundRect">
              <a:avLst>
                <a:gd name="adj" fmla="val 16667"/>
              </a:avLst>
            </a:prstGeom>
            <a:noFill/>
            <a:ln w="101600" cap="flat">
              <a:solidFill>
                <a:srgbClr val="108BD9"/>
              </a:solidFill>
              <a:prstDash val="solid"/>
              <a:round/>
            </a:ln>
            <a:effectLst/>
          </p:spPr>
          <p:txBody>
            <a:bodyPr wrap="square" lIns="45719" tIns="45719" rIns="45719" bIns="45719" numCol="1" anchor="t">
              <a:noAutofit/>
            </a:bodyPr>
            <a:lstStyle/>
            <a:p>
              <a:pPr algn="r" defTabSz="914400">
                <a:defRPr sz="2200">
                  <a:latin typeface="Tahoma"/>
                  <a:ea typeface="Tahoma"/>
                  <a:cs typeface="Tahoma"/>
                  <a:sym typeface="Tahoma"/>
                </a:defRPr>
              </a:pPr>
              <a:endParaRPr/>
            </a:p>
          </p:txBody>
        </p:sp>
        <p:sp>
          <p:nvSpPr>
            <p:cNvPr id="1260" name="Rounded Rectangle 8"/>
            <p:cNvSpPr/>
            <p:nvPr/>
          </p:nvSpPr>
          <p:spPr>
            <a:xfrm>
              <a:off x="3337475" y="4354340"/>
              <a:ext cx="774354" cy="872547"/>
            </a:xfrm>
            <a:prstGeom prst="roundRect">
              <a:avLst>
                <a:gd name="adj" fmla="val 16667"/>
              </a:avLst>
            </a:prstGeom>
            <a:noFill/>
            <a:ln w="101600" cap="flat">
              <a:solidFill>
                <a:srgbClr val="108BD9"/>
              </a:solidFill>
              <a:prstDash val="solid"/>
              <a:round/>
            </a:ln>
            <a:effectLst/>
          </p:spPr>
          <p:txBody>
            <a:bodyPr wrap="square" lIns="45719" tIns="45719" rIns="45719" bIns="45719" numCol="1" anchor="t">
              <a:noAutofit/>
            </a:bodyPr>
            <a:lstStyle/>
            <a:p>
              <a:pPr algn="r" defTabSz="914400">
                <a:defRPr sz="2200">
                  <a:latin typeface="Tahoma"/>
                  <a:ea typeface="Tahoma"/>
                  <a:cs typeface="Tahoma"/>
                  <a:sym typeface="Tahoma"/>
                </a:defRPr>
              </a:pPr>
              <a:endParaRPr/>
            </a:p>
          </p:txBody>
        </p:sp>
        <p:sp>
          <p:nvSpPr>
            <p:cNvPr id="1261" name="Rounded Rectangle 9"/>
            <p:cNvSpPr/>
            <p:nvPr/>
          </p:nvSpPr>
          <p:spPr>
            <a:xfrm rot="16200000">
              <a:off x="5261134" y="4367964"/>
              <a:ext cx="532370" cy="1475863"/>
            </a:xfrm>
            <a:prstGeom prst="roundRect">
              <a:avLst>
                <a:gd name="adj" fmla="val 16667"/>
              </a:avLst>
            </a:prstGeom>
            <a:noFill/>
            <a:ln w="101600" cap="flat">
              <a:solidFill>
                <a:srgbClr val="108BD9"/>
              </a:solidFill>
              <a:prstDash val="solid"/>
              <a:round/>
            </a:ln>
            <a:effectLst/>
          </p:spPr>
          <p:txBody>
            <a:bodyPr wrap="square" lIns="45719" tIns="45719" rIns="45719" bIns="45719" numCol="1" anchor="t">
              <a:noAutofit/>
            </a:bodyPr>
            <a:lstStyle/>
            <a:p>
              <a:pPr algn="r" defTabSz="914400">
                <a:defRPr sz="2200">
                  <a:latin typeface="Tahoma"/>
                  <a:ea typeface="Tahoma"/>
                  <a:cs typeface="Tahoma"/>
                  <a:sym typeface="Tahoma"/>
                </a:defRPr>
              </a:pPr>
              <a:endParaRPr/>
            </a:p>
          </p:txBody>
        </p:sp>
      </p:grpSp>
      <p:graphicFrame>
        <p:nvGraphicFramePr>
          <p:cNvPr id="1263" name="Table"/>
          <p:cNvGraphicFramePr/>
          <p:nvPr>
            <p:extLst>
              <p:ext uri="{D42A27DB-BD31-4B8C-83A1-F6EECF244321}">
                <p14:modId xmlns:p14="http://schemas.microsoft.com/office/powerpoint/2010/main" val="1277617687"/>
              </p:ext>
            </p:extLst>
          </p:nvPr>
        </p:nvGraphicFramePr>
        <p:xfrm>
          <a:off x="17085955" y="4258152"/>
          <a:ext cx="6159865" cy="5608320"/>
        </p:xfrm>
        <a:graphic>
          <a:graphicData uri="http://schemas.openxmlformats.org/drawingml/2006/table">
            <a:tbl>
              <a:tblPr bandRow="1">
                <a:tableStyleId>{AFE70956-BD22-4F70-9494-DFB59A008D4F}</a:tableStyleId>
              </a:tblPr>
              <a:tblGrid>
                <a:gridCol w="2259667">
                  <a:extLst>
                    <a:ext uri="{9D8B030D-6E8A-4147-A177-3AD203B41FA5}">
                      <a16:colId xmlns:a16="http://schemas.microsoft.com/office/drawing/2014/main" val="20000"/>
                    </a:ext>
                  </a:extLst>
                </a:gridCol>
                <a:gridCol w="1318391">
                  <a:extLst>
                    <a:ext uri="{9D8B030D-6E8A-4147-A177-3AD203B41FA5}">
                      <a16:colId xmlns:a16="http://schemas.microsoft.com/office/drawing/2014/main" val="20001"/>
                    </a:ext>
                  </a:extLst>
                </a:gridCol>
                <a:gridCol w="1258326">
                  <a:extLst>
                    <a:ext uri="{9D8B030D-6E8A-4147-A177-3AD203B41FA5}">
                      <a16:colId xmlns:a16="http://schemas.microsoft.com/office/drawing/2014/main" val="20002"/>
                    </a:ext>
                  </a:extLst>
                </a:gridCol>
                <a:gridCol w="1323481">
                  <a:extLst>
                    <a:ext uri="{9D8B030D-6E8A-4147-A177-3AD203B41FA5}">
                      <a16:colId xmlns:a16="http://schemas.microsoft.com/office/drawing/2014/main" val="20003"/>
                    </a:ext>
                  </a:extLst>
                </a:gridCol>
              </a:tblGrid>
              <a:tr h="457027">
                <a:tc>
                  <a:txBody>
                    <a:bodyPr/>
                    <a:lstStyle/>
                    <a:p>
                      <a:pPr algn="ctr" defTabSz="914400">
                        <a:defRPr sz="2800">
                          <a:sym typeface="Helvetica Neue Light"/>
                        </a:defRPr>
                      </a:pPr>
                      <a:endParaRPr/>
                    </a:p>
                  </a:txBody>
                  <a:tcPr marL="50800" marR="50800" marT="50800" marB="50800" anchor="ctr" horzOverflow="overflow">
                    <a:lnL w="12700">
                      <a:miter lim="400000"/>
                    </a:lnL>
                    <a:solidFill>
                      <a:srgbClr val="4F8F00"/>
                    </a:solidFill>
                  </a:tcPr>
                </a:tc>
                <a:tc>
                  <a:txBody>
                    <a:bodyPr/>
                    <a:lstStyle/>
                    <a:p>
                      <a:pPr algn="ctr" defTabSz="914400"/>
                      <a:r>
                        <a:rPr sz="2800" b="1" dirty="0">
                          <a:solidFill>
                            <a:srgbClr val="FFFFFF"/>
                          </a:solidFill>
                          <a:latin typeface="+mn-lt"/>
                          <a:ea typeface="+mn-ea"/>
                          <a:cs typeface="+mn-cs"/>
                        </a:rPr>
                        <a:t>D1
</a:t>
                      </a:r>
                    </a:p>
                  </a:txBody>
                  <a:tcPr marL="50800" marR="50800" marT="50800" marB="50800" anchor="ctr" horzOverflow="overflow">
                    <a:solidFill>
                      <a:srgbClr val="4F8F00"/>
                    </a:solidFill>
                  </a:tcPr>
                </a:tc>
                <a:tc>
                  <a:txBody>
                    <a:bodyPr/>
                    <a:lstStyle/>
                    <a:p>
                      <a:pPr algn="ctr" defTabSz="914400"/>
                      <a:r>
                        <a:rPr sz="2800" b="1">
                          <a:solidFill>
                            <a:srgbClr val="FFFFFF"/>
                          </a:solidFill>
                          <a:latin typeface="+mn-lt"/>
                          <a:ea typeface="+mn-ea"/>
                          <a:cs typeface="+mn-cs"/>
                        </a:rPr>
                        <a:t>D2
</a:t>
                      </a:r>
                    </a:p>
                  </a:txBody>
                  <a:tcPr marL="50800" marR="50800" marT="50800" marB="50800" anchor="ctr" horzOverflow="overflow">
                    <a:solidFill>
                      <a:srgbClr val="4F8F00"/>
                    </a:solidFill>
                  </a:tcPr>
                </a:tc>
                <a:tc>
                  <a:txBody>
                    <a:bodyPr/>
                    <a:lstStyle/>
                    <a:p>
                      <a:pPr algn="ctr" defTabSz="914400"/>
                      <a:r>
                        <a:rPr sz="2800" b="1" dirty="0">
                          <a:solidFill>
                            <a:srgbClr val="FFFFFF"/>
                          </a:solidFill>
                          <a:latin typeface="+mn-lt"/>
                          <a:ea typeface="+mn-ea"/>
                          <a:cs typeface="+mn-cs"/>
                        </a:rPr>
                        <a:t>D3</a:t>
                      </a:r>
                    </a:p>
                  </a:txBody>
                  <a:tcPr marL="50800" marR="50800" marT="50800" marB="50800" anchor="ctr" horzOverflow="overflow">
                    <a:lnR w="12700">
                      <a:miter lim="400000"/>
                    </a:lnR>
                    <a:solidFill>
                      <a:srgbClr val="4F8F00"/>
                    </a:solidFill>
                  </a:tcPr>
                </a:tc>
                <a:extLst>
                  <a:ext uri="{0D108BD9-81ED-4DB2-BD59-A6C34878D82A}">
                    <a16:rowId xmlns:a16="http://schemas.microsoft.com/office/drawing/2014/main" val="10000"/>
                  </a:ext>
                </a:extLst>
              </a:tr>
              <a:tr h="457027">
                <a:tc>
                  <a:txBody>
                    <a:bodyPr/>
                    <a:lstStyle/>
                    <a:p>
                      <a:pPr algn="ctr" defTabSz="914400"/>
                      <a:r>
                        <a:rPr sz="2800">
                          <a:sym typeface="Helvetica Neue Light"/>
                        </a:rPr>
                        <a:t>I
</a:t>
                      </a:r>
                    </a:p>
                  </a:txBody>
                  <a:tcPr marL="50800" marR="50800" marT="50800" marB="50800" anchor="ctr" horzOverflow="overflow">
                    <a:lnL w="12700">
                      <a:miter lim="400000"/>
                    </a:lnL>
                    <a:solidFill>
                      <a:srgbClr val="8EFA00">
                        <a:alpha val="32290"/>
                      </a:srgbClr>
                    </a:solidFill>
                  </a:tcPr>
                </a:tc>
                <a:tc>
                  <a:txBody>
                    <a:bodyPr/>
                    <a:lstStyle/>
                    <a:p>
                      <a:pPr algn="ctr" defTabSz="914400"/>
                      <a:r>
                        <a:rPr sz="2800" dirty="0">
                          <a:sym typeface="Helvetica Neue Light"/>
                        </a:rPr>
                        <a:t>1</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lnR w="12700">
                      <a:miter lim="400000"/>
                    </a:lnR>
                  </a:tcPr>
                </a:tc>
                <a:extLst>
                  <a:ext uri="{0D108BD9-81ED-4DB2-BD59-A6C34878D82A}">
                    <a16:rowId xmlns:a16="http://schemas.microsoft.com/office/drawing/2014/main" val="10001"/>
                  </a:ext>
                </a:extLst>
              </a:tr>
              <a:tr h="457027">
                <a:tc>
                  <a:txBody>
                    <a:bodyPr/>
                    <a:lstStyle/>
                    <a:p>
                      <a:pPr algn="ctr" defTabSz="914400"/>
                      <a:r>
                        <a:rPr sz="2800">
                          <a:sym typeface="Helvetica Neue Light"/>
                        </a:rPr>
                        <a:t>Like</a:t>
                      </a:r>
                    </a:p>
                  </a:txBody>
                  <a:tcPr marL="50800" marR="50800" marT="50800" marB="50800" anchor="ctr" horzOverflow="overflow">
                    <a:lnL w="12700">
                      <a:miter lim="400000"/>
                    </a:lnL>
                    <a:solidFill>
                      <a:srgbClr val="8EFA00">
                        <a:alpha val="32290"/>
                      </a:srgbClr>
                    </a:solidFill>
                  </a:tcPr>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lang="en-GB" sz="2800" dirty="0">
                          <a:sym typeface="Helvetica Neue Light"/>
                        </a:rPr>
                        <a:t>1</a:t>
                      </a:r>
                      <a:endParaRPr sz="2800" dirty="0">
                        <a:sym typeface="Helvetica Neue Light"/>
                      </a:endParaRP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lnR w="12700">
                      <a:miter lim="400000"/>
                    </a:lnR>
                  </a:tcPr>
                </a:tc>
                <a:extLst>
                  <a:ext uri="{0D108BD9-81ED-4DB2-BD59-A6C34878D82A}">
                    <a16:rowId xmlns:a16="http://schemas.microsoft.com/office/drawing/2014/main" val="10002"/>
                  </a:ext>
                </a:extLst>
              </a:tr>
              <a:tr h="457027">
                <a:tc>
                  <a:txBody>
                    <a:bodyPr/>
                    <a:lstStyle/>
                    <a:p>
                      <a:pPr algn="ctr" defTabSz="914400"/>
                      <a:r>
                        <a:rPr sz="2800">
                          <a:sym typeface="Helvetica Neue Light"/>
                        </a:rPr>
                        <a:t>enjoy</a:t>
                      </a:r>
                    </a:p>
                  </a:txBody>
                  <a:tcPr marL="50800" marR="50800" marT="50800" marB="50800" anchor="ctr" horzOverflow="overflow">
                    <a:lnL w="12700">
                      <a:miter lim="400000"/>
                    </a:lnL>
                    <a:solidFill>
                      <a:srgbClr val="8EFA00">
                        <a:alpha val="32290"/>
                      </a:srgbClr>
                    </a:solidFill>
                  </a:tcPr>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lnR w="12700">
                      <a:miter lim="400000"/>
                    </a:lnR>
                  </a:tcPr>
                </a:tc>
                <a:extLst>
                  <a:ext uri="{0D108BD9-81ED-4DB2-BD59-A6C34878D82A}">
                    <a16:rowId xmlns:a16="http://schemas.microsoft.com/office/drawing/2014/main" val="10003"/>
                  </a:ext>
                </a:extLst>
              </a:tr>
              <a:tr h="457027">
                <a:tc>
                  <a:txBody>
                    <a:bodyPr/>
                    <a:lstStyle/>
                    <a:p>
                      <a:pPr algn="ctr" defTabSz="914400"/>
                      <a:r>
                        <a:rPr sz="2800">
                          <a:sym typeface="Helvetica Neue Light"/>
                        </a:rPr>
                        <a:t>deep</a:t>
                      </a:r>
                    </a:p>
                  </a:txBody>
                  <a:tcPr marL="50800" marR="50800" marT="50800" marB="50800" anchor="ctr" horzOverflow="overflow">
                    <a:lnL w="12700">
                      <a:miter lim="400000"/>
                    </a:lnL>
                    <a:solidFill>
                      <a:srgbClr val="8EFA00">
                        <a:alpha val="32290"/>
                      </a:srgbClr>
                    </a:solidFill>
                  </a:tcPr>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lnR w="12700">
                      <a:miter lim="400000"/>
                    </a:lnR>
                  </a:tcPr>
                </a:tc>
                <a:extLst>
                  <a:ext uri="{0D108BD9-81ED-4DB2-BD59-A6C34878D82A}">
                    <a16:rowId xmlns:a16="http://schemas.microsoft.com/office/drawing/2014/main" val="10004"/>
                  </a:ext>
                </a:extLst>
              </a:tr>
              <a:tr h="457027">
                <a:tc>
                  <a:txBody>
                    <a:bodyPr/>
                    <a:lstStyle/>
                    <a:p>
                      <a:pPr algn="ctr" defTabSz="914400"/>
                      <a:r>
                        <a:rPr sz="2800">
                          <a:sym typeface="Helvetica Neue Light"/>
                        </a:rPr>
                        <a:t>learning</a:t>
                      </a:r>
                    </a:p>
                  </a:txBody>
                  <a:tcPr marL="50800" marR="50800" marT="50800" marB="50800" anchor="ctr" horzOverflow="overflow">
                    <a:lnL w="12700">
                      <a:miter lim="400000"/>
                    </a:lnL>
                    <a:solidFill>
                      <a:srgbClr val="8EFA00">
                        <a:alpha val="32290"/>
                      </a:srgbClr>
                    </a:solidFill>
                  </a:tcPr>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lnR w="12700">
                      <a:miter lim="400000"/>
                    </a:lnR>
                  </a:tcPr>
                </a:tc>
                <a:extLst>
                  <a:ext uri="{0D108BD9-81ED-4DB2-BD59-A6C34878D82A}">
                    <a16:rowId xmlns:a16="http://schemas.microsoft.com/office/drawing/2014/main" val="10005"/>
                  </a:ext>
                </a:extLst>
              </a:tr>
              <a:tr h="457027">
                <a:tc>
                  <a:txBody>
                    <a:bodyPr/>
                    <a:lstStyle/>
                    <a:p>
                      <a:pPr algn="ctr" defTabSz="914400"/>
                      <a:r>
                        <a:rPr sz="2800">
                          <a:sym typeface="Helvetica Neue Light"/>
                        </a:rPr>
                        <a:t>NLP</a:t>
                      </a:r>
                    </a:p>
                  </a:txBody>
                  <a:tcPr marL="50800" marR="50800" marT="50800" marB="50800" anchor="ctr" horzOverflow="overflow">
                    <a:lnL w="12700">
                      <a:miter lim="400000"/>
                    </a:lnL>
                    <a:solidFill>
                      <a:srgbClr val="8EFA00">
                        <a:alpha val="32290"/>
                      </a:srgbClr>
                    </a:solidFill>
                  </a:tcPr>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lnR w="12700">
                      <a:miter lim="400000"/>
                    </a:lnR>
                  </a:tcPr>
                </a:tc>
                <a:extLst>
                  <a:ext uri="{0D108BD9-81ED-4DB2-BD59-A6C34878D82A}">
                    <a16:rowId xmlns:a16="http://schemas.microsoft.com/office/drawing/2014/main" val="10006"/>
                  </a:ext>
                </a:extLst>
              </a:tr>
              <a:tr h="457027">
                <a:tc>
                  <a:txBody>
                    <a:bodyPr/>
                    <a:lstStyle/>
                    <a:p>
                      <a:pPr algn="ctr" defTabSz="914400"/>
                      <a:r>
                        <a:rPr sz="2800">
                          <a:sym typeface="Helvetica Neue Light"/>
                        </a:rPr>
                        <a:t>flying</a:t>
                      </a:r>
                    </a:p>
                  </a:txBody>
                  <a:tcPr marL="50800" marR="50800" marT="50800" marB="50800" anchor="ctr" horzOverflow="overflow">
                    <a:lnL w="12700">
                      <a:miter lim="400000"/>
                    </a:lnL>
                    <a:solidFill>
                      <a:srgbClr val="8EFA00">
                        <a:alpha val="32290"/>
                      </a:srgbClr>
                    </a:solidFill>
                  </a:tcPr>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lnR w="12700">
                      <a:miter lim="400000"/>
                    </a:lnR>
                  </a:tcPr>
                </a:tc>
                <a:extLst>
                  <a:ext uri="{0D108BD9-81ED-4DB2-BD59-A6C34878D82A}">
                    <a16:rowId xmlns:a16="http://schemas.microsoft.com/office/drawing/2014/main" val="10007"/>
                  </a:ext>
                </a:extLst>
              </a:tr>
              <a:tr h="457027">
                <a:tc>
                  <a:txBody>
                    <a:bodyPr/>
                    <a:lstStyle/>
                    <a:p>
                      <a:pPr algn="ctr" defTabSz="914400"/>
                      <a:r>
                        <a:rPr sz="2800" dirty="0">
                          <a:sym typeface="Helvetica Neue Light"/>
                        </a:rPr>
                        <a:t>.</a:t>
                      </a:r>
                    </a:p>
                  </a:txBody>
                  <a:tcPr marL="50800" marR="50800" marT="50800" marB="50800" anchor="ctr" horzOverflow="overflow">
                    <a:lnL w="12700">
                      <a:miter lim="400000"/>
                    </a:lnL>
                    <a:solidFill>
                      <a:srgbClr val="8EFA00">
                        <a:alpha val="32290"/>
                      </a:srgbClr>
                    </a:solidFill>
                  </a:tcPr>
                </a:tc>
                <a:tc>
                  <a:txBody>
                    <a:bodyPr/>
                    <a:lstStyle/>
                    <a:p>
                      <a:pPr algn="ctr" defTabSz="914400"/>
                      <a:r>
                        <a:rPr sz="2800" dirty="0">
                          <a:sym typeface="Helvetica Neue Light"/>
                        </a:rPr>
                        <a:t>1</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dirty="0">
                          <a:sym typeface="Helvetica Neue Light"/>
                        </a:rPr>
                        <a:t>1</a:t>
                      </a:r>
                    </a:p>
                  </a:txBody>
                  <a:tcPr marL="50800" marR="50800" marT="50800" marB="50800" anchor="ctr" horzOverflow="overflow">
                    <a:lnR w="12700">
                      <a:miter lim="400000"/>
                    </a:lnR>
                  </a:tcPr>
                </a:tc>
                <a:extLst>
                  <a:ext uri="{0D108BD9-81ED-4DB2-BD59-A6C34878D82A}">
                    <a16:rowId xmlns:a16="http://schemas.microsoft.com/office/drawing/2014/main" val="10008"/>
                  </a:ext>
                </a:extLst>
              </a:tr>
            </a:tbl>
          </a:graphicData>
        </a:graphic>
      </p:graphicFrame>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7"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sp>
        <p:nvSpPr>
          <p:cNvPr id="1268" name="Window based co-occurrence matrix"/>
          <p:cNvSpPr txBox="1">
            <a:spLocks noGrp="1"/>
          </p:cNvSpPr>
          <p:nvPr>
            <p:ph type="title"/>
          </p:nvPr>
        </p:nvSpPr>
        <p:spPr>
          <a:prstGeom prst="rect">
            <a:avLst/>
          </a:prstGeom>
        </p:spPr>
        <p:txBody>
          <a:bodyPr/>
          <a:lstStyle>
            <a:lvl1pPr defTabSz="685165">
              <a:defRPr sz="7968" spc="-318"/>
            </a:lvl1pPr>
          </a:lstStyle>
          <a:p>
            <a:r>
              <a:t>Window based co-occurrence matrix</a:t>
            </a:r>
          </a:p>
        </p:txBody>
      </p:sp>
      <p:sp>
        <p:nvSpPr>
          <p:cNvPr id="1269" name="Window length 1 (more common: 5–10)…"/>
          <p:cNvSpPr txBox="1">
            <a:spLocks noGrp="1"/>
          </p:cNvSpPr>
          <p:nvPr>
            <p:ph type="body" sz="half" idx="1"/>
          </p:nvPr>
        </p:nvSpPr>
        <p:spPr>
          <a:xfrm>
            <a:off x="1138534" y="3157835"/>
            <a:ext cx="11711578" cy="9345864"/>
          </a:xfrm>
          <a:prstGeom prst="rect">
            <a:avLst/>
          </a:prstGeom>
        </p:spPr>
        <p:txBody>
          <a:bodyPr/>
          <a:lstStyle/>
          <a:p>
            <a:pPr>
              <a:buBlip>
                <a:blip r:embed="rId3"/>
              </a:buBlip>
            </a:pPr>
            <a:r>
              <a:t>Window length 1 (more common: 5–10)</a:t>
            </a:r>
          </a:p>
          <a:p>
            <a:pPr>
              <a:buBlip>
                <a:blip r:embed="rId3"/>
              </a:buBlip>
            </a:pPr>
            <a:r>
              <a:t>Symmetric (irrelevant whether left or right context)</a:t>
            </a:r>
          </a:p>
          <a:p>
            <a:pPr>
              <a:buBlip>
                <a:blip r:embed="rId3"/>
              </a:buBlip>
            </a:pPr>
            <a:endParaRPr/>
          </a:p>
          <a:p>
            <a:pPr>
              <a:buBlip>
                <a:blip r:embed="rId3"/>
              </a:buBlip>
            </a:pPr>
            <a:r>
              <a:t>Example corpus:</a:t>
            </a:r>
          </a:p>
          <a:p>
            <a:pPr lvl="1">
              <a:buBlip>
                <a:blip r:embed="rId3"/>
              </a:buBlip>
              <a:defRPr sz="3300"/>
            </a:pPr>
            <a:r>
              <a:rPr b="1">
                <a:latin typeface="+mn-lt"/>
                <a:ea typeface="+mn-ea"/>
                <a:cs typeface="+mn-cs"/>
                <a:sym typeface="Helvetica Neue"/>
              </a:rPr>
              <a:t>D1</a:t>
            </a:r>
            <a:r>
              <a:t>: </a:t>
            </a:r>
            <a:r>
              <a:rPr i="1">
                <a:latin typeface="+mn-lt"/>
                <a:ea typeface="+mn-ea"/>
                <a:cs typeface="+mn-cs"/>
                <a:sym typeface="Helvetica Neue"/>
              </a:rPr>
              <a:t>I like deep learning.</a:t>
            </a:r>
          </a:p>
          <a:p>
            <a:pPr lvl="1">
              <a:buBlip>
                <a:blip r:embed="rId3"/>
              </a:buBlip>
              <a:defRPr sz="3300"/>
            </a:pPr>
            <a:r>
              <a:rPr b="1">
                <a:latin typeface="+mn-lt"/>
                <a:ea typeface="+mn-ea"/>
                <a:cs typeface="+mn-cs"/>
                <a:sym typeface="Helvetica Neue"/>
              </a:rPr>
              <a:t>D2</a:t>
            </a:r>
            <a:r>
              <a:t>: </a:t>
            </a:r>
            <a:r>
              <a:rPr i="1">
                <a:latin typeface="+mn-lt"/>
                <a:ea typeface="+mn-ea"/>
                <a:cs typeface="+mn-cs"/>
                <a:sym typeface="Helvetica Neue"/>
              </a:rPr>
              <a:t>I like NLP.</a:t>
            </a:r>
          </a:p>
          <a:p>
            <a:pPr lvl="1">
              <a:buBlip>
                <a:blip r:embed="rId3"/>
              </a:buBlip>
              <a:defRPr sz="3300"/>
            </a:pPr>
            <a:r>
              <a:rPr b="1">
                <a:latin typeface="+mn-lt"/>
                <a:ea typeface="+mn-ea"/>
                <a:cs typeface="+mn-cs"/>
                <a:sym typeface="Helvetica Neue"/>
              </a:rPr>
              <a:t>D3</a:t>
            </a:r>
            <a:r>
              <a:t>: </a:t>
            </a:r>
            <a:r>
              <a:rPr i="1">
                <a:latin typeface="+mn-lt"/>
                <a:ea typeface="+mn-ea"/>
                <a:cs typeface="+mn-cs"/>
                <a:sym typeface="Helvetica Neue"/>
              </a:rPr>
              <a:t>I enjoy flying.</a:t>
            </a:r>
            <a:br/>
            <a:endParaRPr/>
          </a:p>
        </p:txBody>
      </p:sp>
      <p:graphicFrame>
        <p:nvGraphicFramePr>
          <p:cNvPr id="1270" name="Table"/>
          <p:cNvGraphicFramePr/>
          <p:nvPr/>
        </p:nvGraphicFramePr>
        <p:xfrm>
          <a:off x="11743267" y="5394309"/>
          <a:ext cx="11159633" cy="5771216"/>
        </p:xfrm>
        <a:graphic>
          <a:graphicData uri="http://schemas.openxmlformats.org/drawingml/2006/table">
            <a:tbl>
              <a:tblPr bandRow="1">
                <a:tableStyleId>{AFE70956-BD22-4F70-9494-DFB59A008D4F}</a:tableStyleId>
              </a:tblPr>
              <a:tblGrid>
                <a:gridCol w="1973586">
                  <a:extLst>
                    <a:ext uri="{9D8B030D-6E8A-4147-A177-3AD203B41FA5}">
                      <a16:colId xmlns:a16="http://schemas.microsoft.com/office/drawing/2014/main" val="20000"/>
                    </a:ext>
                  </a:extLst>
                </a:gridCol>
                <a:gridCol w="1151479">
                  <a:extLst>
                    <a:ext uri="{9D8B030D-6E8A-4147-A177-3AD203B41FA5}">
                      <a16:colId xmlns:a16="http://schemas.microsoft.com/office/drawing/2014/main" val="20001"/>
                    </a:ext>
                  </a:extLst>
                </a:gridCol>
                <a:gridCol w="1099018">
                  <a:extLst>
                    <a:ext uri="{9D8B030D-6E8A-4147-A177-3AD203B41FA5}">
                      <a16:colId xmlns:a16="http://schemas.microsoft.com/office/drawing/2014/main" val="20002"/>
                    </a:ext>
                  </a:extLst>
                </a:gridCol>
                <a:gridCol w="1155925">
                  <a:extLst>
                    <a:ext uri="{9D8B030D-6E8A-4147-A177-3AD203B41FA5}">
                      <a16:colId xmlns:a16="http://schemas.microsoft.com/office/drawing/2014/main" val="20003"/>
                    </a:ext>
                  </a:extLst>
                </a:gridCol>
                <a:gridCol w="1155925">
                  <a:extLst>
                    <a:ext uri="{9D8B030D-6E8A-4147-A177-3AD203B41FA5}">
                      <a16:colId xmlns:a16="http://schemas.microsoft.com/office/drawing/2014/main" val="20004"/>
                    </a:ext>
                  </a:extLst>
                </a:gridCol>
                <a:gridCol w="1155925">
                  <a:extLst>
                    <a:ext uri="{9D8B030D-6E8A-4147-A177-3AD203B41FA5}">
                      <a16:colId xmlns:a16="http://schemas.microsoft.com/office/drawing/2014/main" val="20005"/>
                    </a:ext>
                  </a:extLst>
                </a:gridCol>
                <a:gridCol w="1155925">
                  <a:extLst>
                    <a:ext uri="{9D8B030D-6E8A-4147-A177-3AD203B41FA5}">
                      <a16:colId xmlns:a16="http://schemas.microsoft.com/office/drawing/2014/main" val="20006"/>
                    </a:ext>
                  </a:extLst>
                </a:gridCol>
                <a:gridCol w="1155925">
                  <a:extLst>
                    <a:ext uri="{9D8B030D-6E8A-4147-A177-3AD203B41FA5}">
                      <a16:colId xmlns:a16="http://schemas.microsoft.com/office/drawing/2014/main" val="20007"/>
                    </a:ext>
                  </a:extLst>
                </a:gridCol>
                <a:gridCol w="1155925">
                  <a:extLst>
                    <a:ext uri="{9D8B030D-6E8A-4147-A177-3AD203B41FA5}">
                      <a16:colId xmlns:a16="http://schemas.microsoft.com/office/drawing/2014/main" val="20008"/>
                    </a:ext>
                  </a:extLst>
                </a:gridCol>
              </a:tblGrid>
              <a:tr h="602022">
                <a:tc>
                  <a:txBody>
                    <a:bodyPr/>
                    <a:lstStyle/>
                    <a:p>
                      <a:pPr algn="ctr" defTabSz="914400">
                        <a:defRPr sz="2800">
                          <a:sym typeface="Helvetica Neue Light"/>
                        </a:defRPr>
                      </a:pPr>
                      <a:endParaRPr/>
                    </a:p>
                  </a:txBody>
                  <a:tcPr marL="50800" marR="50800" marT="50800" marB="50800" anchor="ctr" horzOverflow="overflow">
                    <a:lnL w="12700">
                      <a:miter lim="400000"/>
                    </a:lnL>
                    <a:solidFill>
                      <a:srgbClr val="FFFFFF"/>
                    </a:solidFill>
                  </a:tcPr>
                </a:tc>
                <a:tc>
                  <a:txBody>
                    <a:bodyPr/>
                    <a:lstStyle/>
                    <a:p>
                      <a:pPr algn="ctr" defTabSz="914400"/>
                      <a:r>
                        <a:rPr sz="2100" b="1">
                          <a:solidFill>
                            <a:srgbClr val="FFFFFF"/>
                          </a:solidFill>
                          <a:latin typeface="+mn-lt"/>
                          <a:ea typeface="+mn-ea"/>
                          <a:cs typeface="+mn-cs"/>
                        </a:rPr>
                        <a:t>I</a:t>
                      </a:r>
                    </a:p>
                  </a:txBody>
                  <a:tcPr marL="50800" marR="50800" marT="50800" marB="50800" anchor="ctr" horzOverflow="overflow">
                    <a:solidFill>
                      <a:schemeClr val="accent2">
                        <a:hueOff val="-2473792"/>
                        <a:satOff val="-50209"/>
                        <a:lumOff val="23543"/>
                      </a:schemeClr>
                    </a:solidFill>
                  </a:tcPr>
                </a:tc>
                <a:tc>
                  <a:txBody>
                    <a:bodyPr/>
                    <a:lstStyle/>
                    <a:p>
                      <a:pPr algn="ctr" defTabSz="914400"/>
                      <a:r>
                        <a:rPr sz="2100" b="1">
                          <a:solidFill>
                            <a:srgbClr val="FFFFFF"/>
                          </a:solidFill>
                          <a:latin typeface="+mn-lt"/>
                          <a:ea typeface="+mn-ea"/>
                          <a:cs typeface="+mn-cs"/>
                        </a:rPr>
                        <a:t>like</a:t>
                      </a:r>
                    </a:p>
                  </a:txBody>
                  <a:tcPr marL="50800" marR="50800" marT="50800" marB="50800" anchor="ctr" horzOverflow="overflow">
                    <a:solidFill>
                      <a:schemeClr val="accent2">
                        <a:hueOff val="-2473792"/>
                        <a:satOff val="-50209"/>
                        <a:lumOff val="23543"/>
                      </a:schemeClr>
                    </a:solidFill>
                  </a:tcPr>
                </a:tc>
                <a:tc>
                  <a:txBody>
                    <a:bodyPr/>
                    <a:lstStyle/>
                    <a:p>
                      <a:pPr algn="ctr" defTabSz="914400"/>
                      <a:r>
                        <a:rPr sz="2100" b="1">
                          <a:solidFill>
                            <a:srgbClr val="FFFFFF"/>
                          </a:solidFill>
                          <a:latin typeface="+mn-lt"/>
                          <a:ea typeface="+mn-ea"/>
                          <a:cs typeface="+mn-cs"/>
                        </a:rPr>
                        <a:t>enjoy</a:t>
                      </a:r>
                    </a:p>
                  </a:txBody>
                  <a:tcPr marL="50800" marR="50800" marT="50800" marB="50800" anchor="ctr" horzOverflow="overflow">
                    <a:solidFill>
                      <a:schemeClr val="accent2">
                        <a:hueOff val="-2473792"/>
                        <a:satOff val="-50209"/>
                        <a:lumOff val="23543"/>
                      </a:schemeClr>
                    </a:solidFill>
                  </a:tcPr>
                </a:tc>
                <a:tc>
                  <a:txBody>
                    <a:bodyPr/>
                    <a:lstStyle/>
                    <a:p>
                      <a:pPr algn="ctr" defTabSz="914400"/>
                      <a:r>
                        <a:rPr sz="2100" b="1">
                          <a:solidFill>
                            <a:srgbClr val="FFFFFF"/>
                          </a:solidFill>
                          <a:latin typeface="+mn-lt"/>
                          <a:ea typeface="+mn-ea"/>
                          <a:cs typeface="+mn-cs"/>
                        </a:rPr>
                        <a:t>deep</a:t>
                      </a:r>
                    </a:p>
                  </a:txBody>
                  <a:tcPr marL="50800" marR="50800" marT="50800" marB="50800" anchor="ctr" horzOverflow="overflow">
                    <a:solidFill>
                      <a:schemeClr val="accent2">
                        <a:hueOff val="-2473792"/>
                        <a:satOff val="-50209"/>
                        <a:lumOff val="23543"/>
                      </a:schemeClr>
                    </a:solidFill>
                  </a:tcPr>
                </a:tc>
                <a:tc>
                  <a:txBody>
                    <a:bodyPr/>
                    <a:lstStyle/>
                    <a:p>
                      <a:pPr algn="ctr" defTabSz="914400"/>
                      <a:r>
                        <a:rPr sz="2100" b="1">
                          <a:solidFill>
                            <a:srgbClr val="FFFFFF"/>
                          </a:solidFill>
                          <a:latin typeface="+mn-lt"/>
                          <a:ea typeface="+mn-ea"/>
                          <a:cs typeface="+mn-cs"/>
                        </a:rPr>
                        <a:t>learning</a:t>
                      </a:r>
                    </a:p>
                  </a:txBody>
                  <a:tcPr marL="50800" marR="50800" marT="50800" marB="50800" anchor="ctr" horzOverflow="overflow">
                    <a:solidFill>
                      <a:schemeClr val="accent2">
                        <a:hueOff val="-2473792"/>
                        <a:satOff val="-50209"/>
                        <a:lumOff val="23543"/>
                      </a:schemeClr>
                    </a:solidFill>
                  </a:tcPr>
                </a:tc>
                <a:tc>
                  <a:txBody>
                    <a:bodyPr/>
                    <a:lstStyle/>
                    <a:p>
                      <a:pPr algn="ctr" defTabSz="914400"/>
                      <a:r>
                        <a:rPr sz="2100" b="1">
                          <a:solidFill>
                            <a:srgbClr val="FFFFFF"/>
                          </a:solidFill>
                          <a:latin typeface="+mn-lt"/>
                          <a:ea typeface="+mn-ea"/>
                          <a:cs typeface="+mn-cs"/>
                        </a:rPr>
                        <a:t>NLP</a:t>
                      </a:r>
                    </a:p>
                  </a:txBody>
                  <a:tcPr marL="50800" marR="50800" marT="50800" marB="50800" anchor="ctr" horzOverflow="overflow">
                    <a:solidFill>
                      <a:schemeClr val="accent2">
                        <a:hueOff val="-2473792"/>
                        <a:satOff val="-50209"/>
                        <a:lumOff val="23543"/>
                      </a:schemeClr>
                    </a:solidFill>
                  </a:tcPr>
                </a:tc>
                <a:tc>
                  <a:txBody>
                    <a:bodyPr/>
                    <a:lstStyle/>
                    <a:p>
                      <a:pPr algn="ctr" defTabSz="914400"/>
                      <a:r>
                        <a:rPr sz="2100" b="1">
                          <a:solidFill>
                            <a:srgbClr val="FFFFFF"/>
                          </a:solidFill>
                          <a:latin typeface="+mn-lt"/>
                          <a:ea typeface="+mn-ea"/>
                          <a:cs typeface="+mn-cs"/>
                        </a:rPr>
                        <a:t>flying</a:t>
                      </a:r>
                    </a:p>
                  </a:txBody>
                  <a:tcPr marL="50800" marR="50800" marT="50800" marB="50800" anchor="ctr" horzOverflow="overflow">
                    <a:solidFill>
                      <a:schemeClr val="accent2">
                        <a:hueOff val="-2473792"/>
                        <a:satOff val="-50209"/>
                        <a:lumOff val="23543"/>
                      </a:schemeClr>
                    </a:solidFill>
                  </a:tcPr>
                </a:tc>
                <a:tc>
                  <a:txBody>
                    <a:bodyPr/>
                    <a:lstStyle/>
                    <a:p>
                      <a:pPr algn="ctr" defTabSz="914400"/>
                      <a:r>
                        <a:rPr sz="2100" b="1">
                          <a:solidFill>
                            <a:srgbClr val="FFFFFF"/>
                          </a:solidFill>
                          <a:latin typeface="+mn-lt"/>
                          <a:ea typeface="+mn-ea"/>
                          <a:cs typeface="+mn-cs"/>
                        </a:rPr>
                        <a:t>.</a:t>
                      </a:r>
                    </a:p>
                  </a:txBody>
                  <a:tcPr marL="50800" marR="50800" marT="50800" marB="50800" anchor="ctr" horzOverflow="overflow">
                    <a:lnR w="12700">
                      <a:miter lim="400000"/>
                    </a:lnR>
                    <a:solidFill>
                      <a:schemeClr val="accent2">
                        <a:hueOff val="-2473792"/>
                        <a:satOff val="-50209"/>
                        <a:lumOff val="23543"/>
                      </a:schemeClr>
                    </a:solidFill>
                  </a:tcPr>
                </a:tc>
                <a:extLst>
                  <a:ext uri="{0D108BD9-81ED-4DB2-BD59-A6C34878D82A}">
                    <a16:rowId xmlns:a16="http://schemas.microsoft.com/office/drawing/2014/main" val="10000"/>
                  </a:ext>
                </a:extLst>
              </a:tr>
              <a:tr h="602022">
                <a:tc>
                  <a:txBody>
                    <a:bodyPr/>
                    <a:lstStyle/>
                    <a:p>
                      <a:pPr algn="ctr" defTabSz="914400"/>
                      <a:r>
                        <a:rPr sz="2800">
                          <a:sym typeface="Helvetica Neue Light"/>
                        </a:rPr>
                        <a:t>I
</a:t>
                      </a:r>
                    </a:p>
                  </a:txBody>
                  <a:tcPr marL="50800" marR="50800" marT="50800" marB="50800" anchor="ctr" horzOverflow="overflow">
                    <a:lnL w="12700">
                      <a:miter lim="400000"/>
                    </a:lnL>
                    <a:solidFill>
                      <a:srgbClr val="8EFA00">
                        <a:alpha val="32290"/>
                      </a:srgbClr>
                    </a:solidFill>
                  </a:tcPr>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2</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lnR w="12700">
                      <a:miter lim="400000"/>
                    </a:lnR>
                  </a:tcPr>
                </a:tc>
                <a:extLst>
                  <a:ext uri="{0D108BD9-81ED-4DB2-BD59-A6C34878D82A}">
                    <a16:rowId xmlns:a16="http://schemas.microsoft.com/office/drawing/2014/main" val="10001"/>
                  </a:ext>
                </a:extLst>
              </a:tr>
              <a:tr h="602022">
                <a:tc>
                  <a:txBody>
                    <a:bodyPr/>
                    <a:lstStyle/>
                    <a:p>
                      <a:pPr algn="ctr" defTabSz="914400"/>
                      <a:r>
                        <a:rPr sz="2800">
                          <a:sym typeface="Helvetica Neue Light"/>
                        </a:rPr>
                        <a:t>Like</a:t>
                      </a:r>
                    </a:p>
                  </a:txBody>
                  <a:tcPr marL="50800" marR="50800" marT="50800" marB="50800" anchor="ctr" horzOverflow="overflow">
                    <a:lnL w="12700">
                      <a:miter lim="400000"/>
                    </a:lnL>
                    <a:solidFill>
                      <a:srgbClr val="8EFA00">
                        <a:alpha val="32290"/>
                      </a:srgbClr>
                    </a:solidFill>
                  </a:tcPr>
                </a:tc>
                <a:tc>
                  <a:txBody>
                    <a:bodyPr/>
                    <a:lstStyle/>
                    <a:p>
                      <a:pPr algn="ctr" defTabSz="914400"/>
                      <a:r>
                        <a:rPr sz="2800">
                          <a:sym typeface="Helvetica Neue Light"/>
                        </a:rPr>
                        <a:t>2</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lnR w="12700">
                      <a:miter lim="400000"/>
                    </a:lnR>
                  </a:tcPr>
                </a:tc>
                <a:extLst>
                  <a:ext uri="{0D108BD9-81ED-4DB2-BD59-A6C34878D82A}">
                    <a16:rowId xmlns:a16="http://schemas.microsoft.com/office/drawing/2014/main" val="10002"/>
                  </a:ext>
                </a:extLst>
              </a:tr>
              <a:tr h="602022">
                <a:tc>
                  <a:txBody>
                    <a:bodyPr/>
                    <a:lstStyle/>
                    <a:p>
                      <a:pPr algn="ctr" defTabSz="914400"/>
                      <a:r>
                        <a:rPr sz="2800">
                          <a:sym typeface="Helvetica Neue Light"/>
                        </a:rPr>
                        <a:t>enjoy</a:t>
                      </a:r>
                    </a:p>
                  </a:txBody>
                  <a:tcPr marL="50800" marR="50800" marT="50800" marB="50800" anchor="ctr" horzOverflow="overflow">
                    <a:lnL w="12700">
                      <a:miter lim="400000"/>
                    </a:lnL>
                    <a:solidFill>
                      <a:srgbClr val="8EFA00">
                        <a:alpha val="32290"/>
                      </a:srgbClr>
                    </a:solidFill>
                  </a:tcPr>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lnR w="12700">
                      <a:miter lim="400000"/>
                    </a:lnR>
                  </a:tcPr>
                </a:tc>
                <a:extLst>
                  <a:ext uri="{0D108BD9-81ED-4DB2-BD59-A6C34878D82A}">
                    <a16:rowId xmlns:a16="http://schemas.microsoft.com/office/drawing/2014/main" val="10003"/>
                  </a:ext>
                </a:extLst>
              </a:tr>
              <a:tr h="602022">
                <a:tc>
                  <a:txBody>
                    <a:bodyPr/>
                    <a:lstStyle/>
                    <a:p>
                      <a:pPr algn="ctr" defTabSz="914400"/>
                      <a:r>
                        <a:rPr sz="2800">
                          <a:sym typeface="Helvetica Neue Light"/>
                        </a:rPr>
                        <a:t>deep</a:t>
                      </a:r>
                    </a:p>
                  </a:txBody>
                  <a:tcPr marL="50800" marR="50800" marT="50800" marB="50800" anchor="ctr" horzOverflow="overflow">
                    <a:lnL w="12700">
                      <a:miter lim="400000"/>
                    </a:lnL>
                    <a:solidFill>
                      <a:srgbClr val="8EFA00">
                        <a:alpha val="32290"/>
                      </a:srgbClr>
                    </a:solidFill>
                  </a:tcPr>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lnR w="12700">
                      <a:miter lim="400000"/>
                    </a:lnR>
                  </a:tcPr>
                </a:tc>
                <a:extLst>
                  <a:ext uri="{0D108BD9-81ED-4DB2-BD59-A6C34878D82A}">
                    <a16:rowId xmlns:a16="http://schemas.microsoft.com/office/drawing/2014/main" val="10004"/>
                  </a:ext>
                </a:extLst>
              </a:tr>
              <a:tr h="602022">
                <a:tc>
                  <a:txBody>
                    <a:bodyPr/>
                    <a:lstStyle/>
                    <a:p>
                      <a:pPr algn="ctr" defTabSz="914400"/>
                      <a:r>
                        <a:rPr sz="2800">
                          <a:sym typeface="Helvetica Neue Light"/>
                        </a:rPr>
                        <a:t>learning</a:t>
                      </a:r>
                    </a:p>
                  </a:txBody>
                  <a:tcPr marL="50800" marR="50800" marT="50800" marB="50800" anchor="ctr" horzOverflow="overflow">
                    <a:lnL w="12700">
                      <a:miter lim="400000"/>
                    </a:lnL>
                    <a:solidFill>
                      <a:srgbClr val="8EFA00">
                        <a:alpha val="32290"/>
                      </a:srgbClr>
                    </a:solidFill>
                  </a:tcPr>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lnR w="12700">
                      <a:miter lim="400000"/>
                    </a:lnR>
                  </a:tcPr>
                </a:tc>
                <a:extLst>
                  <a:ext uri="{0D108BD9-81ED-4DB2-BD59-A6C34878D82A}">
                    <a16:rowId xmlns:a16="http://schemas.microsoft.com/office/drawing/2014/main" val="10005"/>
                  </a:ext>
                </a:extLst>
              </a:tr>
              <a:tr h="602022">
                <a:tc>
                  <a:txBody>
                    <a:bodyPr/>
                    <a:lstStyle/>
                    <a:p>
                      <a:pPr algn="ctr" defTabSz="914400"/>
                      <a:r>
                        <a:rPr sz="2800">
                          <a:sym typeface="Helvetica Neue Light"/>
                        </a:rPr>
                        <a:t>NLP</a:t>
                      </a:r>
                    </a:p>
                  </a:txBody>
                  <a:tcPr marL="50800" marR="50800" marT="50800" marB="50800" anchor="ctr" horzOverflow="overflow">
                    <a:lnL w="12700">
                      <a:miter lim="400000"/>
                    </a:lnL>
                    <a:solidFill>
                      <a:srgbClr val="8EFA00">
                        <a:alpha val="32290"/>
                      </a:srgbClr>
                    </a:solidFill>
                  </a:tcPr>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lnR w="12700">
                      <a:miter lim="400000"/>
                    </a:lnR>
                  </a:tcPr>
                </a:tc>
                <a:extLst>
                  <a:ext uri="{0D108BD9-81ED-4DB2-BD59-A6C34878D82A}">
                    <a16:rowId xmlns:a16="http://schemas.microsoft.com/office/drawing/2014/main" val="10006"/>
                  </a:ext>
                </a:extLst>
              </a:tr>
              <a:tr h="602022">
                <a:tc>
                  <a:txBody>
                    <a:bodyPr/>
                    <a:lstStyle/>
                    <a:p>
                      <a:pPr algn="ctr" defTabSz="914400"/>
                      <a:r>
                        <a:rPr sz="2800">
                          <a:sym typeface="Helvetica Neue Light"/>
                        </a:rPr>
                        <a:t>flying</a:t>
                      </a:r>
                    </a:p>
                  </a:txBody>
                  <a:tcPr marL="50800" marR="50800" marT="50800" marB="50800" anchor="ctr" horzOverflow="overflow">
                    <a:lnL w="12700">
                      <a:miter lim="400000"/>
                    </a:lnL>
                    <a:solidFill>
                      <a:srgbClr val="8EFA00">
                        <a:alpha val="32290"/>
                      </a:srgbClr>
                    </a:solidFill>
                  </a:tcPr>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lnR w="12700">
                      <a:miter lim="400000"/>
                    </a:lnR>
                  </a:tcPr>
                </a:tc>
                <a:extLst>
                  <a:ext uri="{0D108BD9-81ED-4DB2-BD59-A6C34878D82A}">
                    <a16:rowId xmlns:a16="http://schemas.microsoft.com/office/drawing/2014/main" val="10007"/>
                  </a:ext>
                </a:extLst>
              </a:tr>
              <a:tr h="602022">
                <a:tc>
                  <a:txBody>
                    <a:bodyPr/>
                    <a:lstStyle/>
                    <a:p>
                      <a:pPr algn="ctr" defTabSz="914400"/>
                      <a:r>
                        <a:rPr sz="2800">
                          <a:sym typeface="Helvetica Neue Light"/>
                        </a:rPr>
                        <a:t>.</a:t>
                      </a:r>
                    </a:p>
                  </a:txBody>
                  <a:tcPr marL="50800" marR="50800" marT="50800" marB="50800" anchor="ctr" horzOverflow="overflow">
                    <a:lnL w="12700">
                      <a:miter lim="400000"/>
                    </a:lnL>
                    <a:solidFill>
                      <a:srgbClr val="8EFA00">
                        <a:alpha val="32290"/>
                      </a:srgbClr>
                    </a:solidFill>
                  </a:tcPr>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a:sym typeface="Helvetica Neue Light"/>
                        </a:rPr>
                        <a:t>1</a:t>
                      </a:r>
                    </a:p>
                  </a:txBody>
                  <a:tcPr marL="50800" marR="50800" marT="50800" marB="50800" anchor="ctr" horzOverflow="overflow"/>
                </a:tc>
                <a:tc>
                  <a:txBody>
                    <a:bodyPr/>
                    <a:lstStyle/>
                    <a:p>
                      <a:pPr algn="ctr" defTabSz="914400"/>
                      <a:r>
                        <a:rPr sz="2800">
                          <a:sym typeface="Helvetica Neue Light"/>
                        </a:rPr>
                        <a:t>0</a:t>
                      </a:r>
                    </a:p>
                  </a:txBody>
                  <a:tcPr marL="50800" marR="50800" marT="50800" marB="50800" anchor="ctr" horzOverflow="overflow">
                    <a:lnR w="12700">
                      <a:miter lim="400000"/>
                    </a:lnR>
                  </a:tcPr>
                </a:tc>
                <a:extLst>
                  <a:ext uri="{0D108BD9-81ED-4DB2-BD59-A6C34878D82A}">
                    <a16:rowId xmlns:a16="http://schemas.microsoft.com/office/drawing/2014/main" val="10008"/>
                  </a:ext>
                </a:extLst>
              </a:tr>
            </a:tbl>
          </a:graphicData>
        </a:graphic>
      </p:graphicFrame>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4"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sp>
        <p:nvSpPr>
          <p:cNvPr id="1275" name="Co-Occurrence Vectors"/>
          <p:cNvSpPr txBox="1">
            <a:spLocks noGrp="1"/>
          </p:cNvSpPr>
          <p:nvPr>
            <p:ph type="title"/>
          </p:nvPr>
        </p:nvSpPr>
        <p:spPr>
          <a:prstGeom prst="rect">
            <a:avLst/>
          </a:prstGeom>
        </p:spPr>
        <p:txBody>
          <a:bodyPr/>
          <a:lstStyle>
            <a:lvl1pPr defTabSz="685165">
              <a:defRPr sz="7968" spc="-318"/>
            </a:lvl1pPr>
          </a:lstStyle>
          <a:p>
            <a:r>
              <a:t>Co-Occurrence Vectors</a:t>
            </a:r>
          </a:p>
        </p:txBody>
      </p:sp>
      <p:sp>
        <p:nvSpPr>
          <p:cNvPr id="1276" name="Simple count co-occurrence vectors…"/>
          <p:cNvSpPr txBox="1">
            <a:spLocks noGrp="1"/>
          </p:cNvSpPr>
          <p:nvPr>
            <p:ph type="body" idx="1"/>
          </p:nvPr>
        </p:nvSpPr>
        <p:spPr>
          <a:xfrm>
            <a:off x="1138534" y="3157835"/>
            <a:ext cx="17584111" cy="9345864"/>
          </a:xfrm>
          <a:prstGeom prst="rect">
            <a:avLst/>
          </a:prstGeom>
        </p:spPr>
        <p:txBody>
          <a:bodyPr/>
          <a:lstStyle/>
          <a:p>
            <a:pPr>
              <a:lnSpc>
                <a:spcPct val="80000"/>
              </a:lnSpc>
              <a:spcBef>
                <a:spcPts val="1500"/>
              </a:spcBef>
              <a:buBlip>
                <a:blip r:embed="rId3"/>
              </a:buBlip>
            </a:pPr>
            <a:r>
              <a:rPr dirty="0"/>
              <a:t>Simple count co-occurrence vectors</a:t>
            </a:r>
          </a:p>
          <a:p>
            <a:pPr lvl="1">
              <a:lnSpc>
                <a:spcPct val="80000"/>
              </a:lnSpc>
              <a:spcBef>
                <a:spcPts val="1500"/>
              </a:spcBef>
              <a:buBlip>
                <a:blip r:embed="rId3"/>
              </a:buBlip>
              <a:defRPr sz="3300"/>
            </a:pPr>
            <a:r>
              <a:rPr dirty="0"/>
              <a:t>Vectors increase in size with vocabulary</a:t>
            </a:r>
          </a:p>
          <a:p>
            <a:pPr lvl="1">
              <a:lnSpc>
                <a:spcPct val="80000"/>
              </a:lnSpc>
              <a:spcBef>
                <a:spcPts val="1500"/>
              </a:spcBef>
              <a:buBlip>
                <a:blip r:embed="rId3"/>
              </a:buBlip>
              <a:defRPr sz="3300"/>
            </a:pPr>
            <a:r>
              <a:rPr dirty="0"/>
              <a:t>Very high</a:t>
            </a:r>
            <a:r>
              <a:rPr lang="en-GB" dirty="0"/>
              <a:t>-</a:t>
            </a:r>
            <a:r>
              <a:rPr dirty="0"/>
              <a:t>dimensional: require a lot of storage (though sparse)</a:t>
            </a:r>
          </a:p>
          <a:p>
            <a:pPr lvl="1">
              <a:lnSpc>
                <a:spcPct val="80000"/>
              </a:lnSpc>
              <a:spcBef>
                <a:spcPts val="1500"/>
              </a:spcBef>
              <a:buBlip>
                <a:blip r:embed="rId3"/>
              </a:buBlip>
              <a:defRPr sz="3300"/>
            </a:pPr>
            <a:r>
              <a:rPr dirty="0"/>
              <a:t>Subsequent classification models have sparsity issues -&gt; Models are less robust</a:t>
            </a:r>
          </a:p>
          <a:p>
            <a:pPr>
              <a:lnSpc>
                <a:spcPct val="80000"/>
              </a:lnSpc>
              <a:spcBef>
                <a:spcPts val="1500"/>
              </a:spcBef>
              <a:buBlip>
                <a:blip r:embed="rId3"/>
              </a:buBlip>
            </a:pPr>
            <a:endParaRPr dirty="0"/>
          </a:p>
          <a:p>
            <a:pPr>
              <a:lnSpc>
                <a:spcPct val="80000"/>
              </a:lnSpc>
              <a:spcBef>
                <a:spcPts val="1500"/>
              </a:spcBef>
              <a:buBlip>
                <a:blip r:embed="rId3"/>
              </a:buBlip>
            </a:pPr>
            <a:r>
              <a:rPr dirty="0"/>
              <a:t>Low-dimensional vectors</a:t>
            </a:r>
          </a:p>
          <a:p>
            <a:pPr lvl="1">
              <a:lnSpc>
                <a:spcPct val="80000"/>
              </a:lnSpc>
              <a:spcBef>
                <a:spcPts val="1500"/>
              </a:spcBef>
              <a:buBlip>
                <a:blip r:embed="rId3"/>
              </a:buBlip>
              <a:defRPr sz="3300"/>
            </a:pPr>
            <a:r>
              <a:rPr dirty="0"/>
              <a:t>Idea: store “most” of the important information in a fixed, small number of</a:t>
            </a:r>
            <a:r>
              <a:rPr lang="en-GB" dirty="0"/>
              <a:t> </a:t>
            </a:r>
            <a:r>
              <a:rPr dirty="0"/>
              <a:t>dimensions: a dense vector</a:t>
            </a:r>
          </a:p>
          <a:p>
            <a:pPr lvl="1">
              <a:lnSpc>
                <a:spcPct val="80000"/>
              </a:lnSpc>
              <a:spcBef>
                <a:spcPts val="1500"/>
              </a:spcBef>
              <a:buBlip>
                <a:blip r:embed="rId3"/>
              </a:buBlip>
              <a:defRPr sz="3300"/>
            </a:pPr>
            <a:r>
              <a:rPr dirty="0"/>
              <a:t>Usually 25–1000 dimensions </a:t>
            </a:r>
          </a:p>
          <a:p>
            <a:pPr>
              <a:lnSpc>
                <a:spcPct val="80000"/>
              </a:lnSpc>
              <a:spcBef>
                <a:spcPts val="1500"/>
              </a:spcBef>
              <a:buBlip>
                <a:blip r:embed="rId3"/>
              </a:buBlip>
            </a:pPr>
            <a:endParaRPr dirty="0"/>
          </a:p>
          <a:p>
            <a:pPr>
              <a:lnSpc>
                <a:spcPct val="80000"/>
              </a:lnSpc>
              <a:spcBef>
                <a:spcPts val="1500"/>
              </a:spcBef>
              <a:buBlip>
                <a:blip r:embed="rId3"/>
              </a:buBlip>
            </a:pPr>
            <a:r>
              <a:rPr dirty="0"/>
              <a:t>Dimensionality reduced through Singular Value Decomposition (SVD)</a:t>
            </a:r>
          </a:p>
        </p:txBody>
      </p:sp>
      <p:grpSp>
        <p:nvGrpSpPr>
          <p:cNvPr id="1281" name="Group"/>
          <p:cNvGrpSpPr/>
          <p:nvPr/>
        </p:nvGrpSpPr>
        <p:grpSpPr>
          <a:xfrm>
            <a:off x="17495897" y="9292144"/>
            <a:ext cx="6265251" cy="3007806"/>
            <a:chOff x="0" y="4307342"/>
            <a:chExt cx="6265249" cy="3007805"/>
          </a:xfrm>
        </p:grpSpPr>
        <p:pic>
          <p:nvPicPr>
            <p:cNvPr id="1277" name="Picture 2" descr="Picture 2"/>
            <p:cNvPicPr>
              <a:picLocks noChangeAspect="1"/>
            </p:cNvPicPr>
            <p:nvPr/>
          </p:nvPicPr>
          <p:blipFill>
            <a:blip r:embed="rId4"/>
            <a:srcRect b="61623"/>
            <a:stretch>
              <a:fillRect/>
            </a:stretch>
          </p:blipFill>
          <p:spPr>
            <a:xfrm>
              <a:off x="0" y="4507813"/>
              <a:ext cx="6265250" cy="2807336"/>
            </a:xfrm>
            <a:prstGeom prst="rect">
              <a:avLst/>
            </a:prstGeom>
            <a:ln w="12700" cap="flat">
              <a:noFill/>
              <a:miter lim="400000"/>
            </a:ln>
            <a:effectLst/>
          </p:spPr>
        </p:pic>
        <p:sp>
          <p:nvSpPr>
            <p:cNvPr id="1278" name="Rounded Rectangle 7"/>
            <p:cNvSpPr/>
            <p:nvPr/>
          </p:nvSpPr>
          <p:spPr>
            <a:xfrm>
              <a:off x="1595178" y="4307342"/>
              <a:ext cx="774355" cy="2034077"/>
            </a:xfrm>
            <a:prstGeom prst="roundRect">
              <a:avLst>
                <a:gd name="adj" fmla="val 16667"/>
              </a:avLst>
            </a:prstGeom>
            <a:noFill/>
            <a:ln w="101600" cap="flat">
              <a:solidFill>
                <a:srgbClr val="108BD9"/>
              </a:solidFill>
              <a:prstDash val="solid"/>
              <a:round/>
            </a:ln>
            <a:effectLst/>
          </p:spPr>
          <p:txBody>
            <a:bodyPr wrap="square" lIns="45719" tIns="45719" rIns="45719" bIns="45719" numCol="1" anchor="t">
              <a:noAutofit/>
            </a:bodyPr>
            <a:lstStyle/>
            <a:p>
              <a:pPr algn="r" defTabSz="914400">
                <a:defRPr sz="2200">
                  <a:latin typeface="Tahoma"/>
                  <a:ea typeface="Tahoma"/>
                  <a:cs typeface="Tahoma"/>
                  <a:sym typeface="Tahoma"/>
                </a:defRPr>
              </a:pPr>
              <a:endParaRPr/>
            </a:p>
          </p:txBody>
        </p:sp>
        <p:sp>
          <p:nvSpPr>
            <p:cNvPr id="1279" name="Rounded Rectangle 8"/>
            <p:cNvSpPr/>
            <p:nvPr/>
          </p:nvSpPr>
          <p:spPr>
            <a:xfrm>
              <a:off x="3337475" y="4354340"/>
              <a:ext cx="774354" cy="872547"/>
            </a:xfrm>
            <a:prstGeom prst="roundRect">
              <a:avLst>
                <a:gd name="adj" fmla="val 16667"/>
              </a:avLst>
            </a:prstGeom>
            <a:noFill/>
            <a:ln w="101600" cap="flat">
              <a:solidFill>
                <a:srgbClr val="108BD9"/>
              </a:solidFill>
              <a:prstDash val="solid"/>
              <a:round/>
            </a:ln>
            <a:effectLst/>
          </p:spPr>
          <p:txBody>
            <a:bodyPr wrap="square" lIns="45719" tIns="45719" rIns="45719" bIns="45719" numCol="1" anchor="t">
              <a:noAutofit/>
            </a:bodyPr>
            <a:lstStyle/>
            <a:p>
              <a:pPr algn="r" defTabSz="914400">
                <a:defRPr sz="2200">
                  <a:latin typeface="Tahoma"/>
                  <a:ea typeface="Tahoma"/>
                  <a:cs typeface="Tahoma"/>
                  <a:sym typeface="Tahoma"/>
                </a:defRPr>
              </a:pPr>
              <a:endParaRPr/>
            </a:p>
          </p:txBody>
        </p:sp>
        <p:sp>
          <p:nvSpPr>
            <p:cNvPr id="1280" name="Rounded Rectangle 9"/>
            <p:cNvSpPr/>
            <p:nvPr/>
          </p:nvSpPr>
          <p:spPr>
            <a:xfrm rot="16200000">
              <a:off x="5261134" y="4367964"/>
              <a:ext cx="532370" cy="1475863"/>
            </a:xfrm>
            <a:prstGeom prst="roundRect">
              <a:avLst>
                <a:gd name="adj" fmla="val 16667"/>
              </a:avLst>
            </a:prstGeom>
            <a:noFill/>
            <a:ln w="101600" cap="flat">
              <a:solidFill>
                <a:srgbClr val="108BD9"/>
              </a:solidFill>
              <a:prstDash val="solid"/>
              <a:round/>
            </a:ln>
            <a:effectLst/>
          </p:spPr>
          <p:txBody>
            <a:bodyPr wrap="square" lIns="45719" tIns="45719" rIns="45719" bIns="45719" numCol="1" anchor="t">
              <a:noAutofit/>
            </a:bodyPr>
            <a:lstStyle/>
            <a:p>
              <a:pPr algn="r" defTabSz="914400">
                <a:defRPr sz="2200">
                  <a:latin typeface="Tahoma"/>
                  <a:ea typeface="Tahoma"/>
                  <a:cs typeface="Tahoma"/>
                  <a:sym typeface="Tahoma"/>
                </a:defRPr>
              </a:pPr>
              <a:endParaRPr/>
            </a:p>
          </p:txBody>
        </p:sp>
      </p:gr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5"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sp>
        <p:nvSpPr>
          <p:cNvPr id="1286" name="Problems with co-occurrence approaches"/>
          <p:cNvSpPr txBox="1">
            <a:spLocks noGrp="1"/>
          </p:cNvSpPr>
          <p:nvPr>
            <p:ph type="title"/>
          </p:nvPr>
        </p:nvSpPr>
        <p:spPr>
          <a:prstGeom prst="rect">
            <a:avLst/>
          </a:prstGeom>
        </p:spPr>
        <p:txBody>
          <a:bodyPr/>
          <a:lstStyle>
            <a:lvl1pPr defTabSz="685165">
              <a:defRPr sz="7968" spc="-318"/>
            </a:lvl1pPr>
          </a:lstStyle>
          <a:p>
            <a:r>
              <a:t>Problems with co-occurrence approaches</a:t>
            </a:r>
          </a:p>
        </p:txBody>
      </p:sp>
      <p:sp>
        <p:nvSpPr>
          <p:cNvPr id="1287" name="The calculated word vectors are more than sufficient to encode semantic and syntactic (part of speech) information…"/>
          <p:cNvSpPr txBox="1">
            <a:spLocks noGrp="1"/>
          </p:cNvSpPr>
          <p:nvPr>
            <p:ph type="body" idx="1"/>
          </p:nvPr>
        </p:nvSpPr>
        <p:spPr>
          <a:prstGeom prst="rect">
            <a:avLst/>
          </a:prstGeom>
        </p:spPr>
        <p:txBody>
          <a:bodyPr/>
          <a:lstStyle/>
          <a:p>
            <a:pPr>
              <a:lnSpc>
                <a:spcPct val="80000"/>
              </a:lnSpc>
              <a:spcBef>
                <a:spcPts val="1500"/>
              </a:spcBef>
              <a:buBlip>
                <a:blip r:embed="rId2"/>
              </a:buBlip>
            </a:pPr>
            <a:r>
              <a:t>The calculated word vectors are more than sufficient to encode semantic and syntactic (part of speech) information </a:t>
            </a:r>
          </a:p>
          <a:p>
            <a:pPr>
              <a:lnSpc>
                <a:spcPct val="80000"/>
              </a:lnSpc>
              <a:spcBef>
                <a:spcPts val="1500"/>
              </a:spcBef>
              <a:buBlip>
                <a:blip r:embed="rId2"/>
              </a:buBlip>
            </a:pPr>
            <a:r>
              <a:t>But there are many other problems: </a:t>
            </a:r>
          </a:p>
          <a:p>
            <a:pPr lvl="1">
              <a:lnSpc>
                <a:spcPct val="80000"/>
              </a:lnSpc>
              <a:spcBef>
                <a:spcPts val="1500"/>
              </a:spcBef>
              <a:buBlip>
                <a:blip r:embed="rId2"/>
              </a:buBlip>
              <a:defRPr sz="2900"/>
            </a:pPr>
            <a:r>
              <a:t>The dimensions of the matrix change very often (new words are added very frequently and corpus changes in size)</a:t>
            </a:r>
          </a:p>
          <a:p>
            <a:pPr lvl="1">
              <a:lnSpc>
                <a:spcPct val="80000"/>
              </a:lnSpc>
              <a:spcBef>
                <a:spcPts val="1500"/>
              </a:spcBef>
              <a:buBlip>
                <a:blip r:embed="rId2"/>
              </a:buBlip>
              <a:defRPr sz="2900"/>
            </a:pPr>
            <a:r>
              <a:t>The matrix is extremely sparse since most words do not co-occur. </a:t>
            </a:r>
          </a:p>
          <a:p>
            <a:pPr lvl="1">
              <a:lnSpc>
                <a:spcPct val="80000"/>
              </a:lnSpc>
              <a:spcBef>
                <a:spcPts val="1500"/>
              </a:spcBef>
              <a:buBlip>
                <a:blip r:embed="rId2"/>
              </a:buBlip>
              <a:defRPr sz="2900"/>
            </a:pPr>
            <a:r>
              <a:t>The matrix is very high dimensional in general</a:t>
            </a:r>
          </a:p>
          <a:p>
            <a:pPr lvl="1">
              <a:lnSpc>
                <a:spcPct val="80000"/>
              </a:lnSpc>
              <a:spcBef>
                <a:spcPts val="1500"/>
              </a:spcBef>
              <a:buBlip>
                <a:blip r:embed="rId2"/>
              </a:buBlip>
              <a:defRPr sz="2900"/>
            </a:pPr>
            <a:r>
              <a:t>Very expensive to train (i.e. to perform SVD) </a:t>
            </a:r>
          </a:p>
          <a:p>
            <a:pPr>
              <a:lnSpc>
                <a:spcPct val="80000"/>
              </a:lnSpc>
              <a:spcBef>
                <a:spcPts val="1500"/>
              </a:spcBef>
              <a:buBlip>
                <a:blip r:embed="rId2"/>
              </a:buBlip>
            </a:pPr>
            <a:endParaRPr/>
          </a:p>
          <a:p>
            <a:pPr>
              <a:lnSpc>
                <a:spcPct val="80000"/>
              </a:lnSpc>
              <a:spcBef>
                <a:spcPts val="1500"/>
              </a:spcBef>
              <a:buBlip>
                <a:blip r:embed="rId2"/>
              </a:buBlip>
            </a:pPr>
            <a:r>
              <a:t>Some clever intervention is needed to adjust the co-occurrence matrix to account for the imbalance in word frequency</a:t>
            </a:r>
          </a:p>
          <a:p>
            <a:pPr lvl="1">
              <a:lnSpc>
                <a:spcPct val="80000"/>
              </a:lnSpc>
              <a:spcBef>
                <a:spcPts val="1500"/>
              </a:spcBef>
              <a:buBlip>
                <a:blip r:embed="rId2"/>
              </a:buBlip>
              <a:defRPr sz="2900"/>
            </a:pPr>
            <a:r>
              <a:t>Ignore stopwords</a:t>
            </a:r>
          </a:p>
          <a:p>
            <a:pPr lvl="1">
              <a:lnSpc>
                <a:spcPct val="80000"/>
              </a:lnSpc>
              <a:spcBef>
                <a:spcPts val="1500"/>
              </a:spcBef>
              <a:buBlip>
                <a:blip r:embed="rId2"/>
              </a:buBlip>
              <a:defRPr sz="2900"/>
            </a:pPr>
            <a:r>
              <a:t>Apply a ramp window – i.e. weight the co-occurrence count based on the distance between the words in the document. </a:t>
            </a:r>
          </a:p>
          <a:p>
            <a:pPr lvl="1">
              <a:lnSpc>
                <a:spcPct val="80000"/>
              </a:lnSpc>
              <a:spcBef>
                <a:spcPts val="1500"/>
              </a:spcBef>
              <a:buBlip>
                <a:blip r:embed="rId2"/>
              </a:buBlip>
              <a:defRPr sz="2900"/>
            </a:pPr>
            <a:r>
              <a:t>Use Pearson correlation and set negative counts to 0 instead of using just raw count</a:t>
            </a:r>
          </a:p>
          <a:p>
            <a:pPr lvl="1">
              <a:lnSpc>
                <a:spcPct val="80000"/>
              </a:lnSpc>
              <a:spcBef>
                <a:spcPts val="1500"/>
              </a:spcBef>
              <a:buBlip>
                <a:blip r:embed="rId2"/>
              </a:buBlip>
            </a:pPr>
            <a:endParaRPr/>
          </a:p>
          <a:p>
            <a:pPr>
              <a:lnSpc>
                <a:spcPct val="80000"/>
              </a:lnSpc>
              <a:spcBef>
                <a:spcPts val="1500"/>
              </a:spcBef>
              <a:buBlip>
                <a:blip r:embed="rId2"/>
              </a:buBlip>
            </a:pPr>
            <a:r>
              <a:t>Iteration-based methods solve many of these issues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9"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
        <p:nvSpPr>
          <p:cNvPr id="1290" name="Iteration Based Methods - Word2Vec"/>
          <p:cNvSpPr txBox="1">
            <a:spLocks noGrp="1"/>
          </p:cNvSpPr>
          <p:nvPr>
            <p:ph type="title"/>
          </p:nvPr>
        </p:nvSpPr>
        <p:spPr>
          <a:prstGeom prst="rect">
            <a:avLst/>
          </a:prstGeom>
        </p:spPr>
        <p:txBody>
          <a:bodyPr/>
          <a:lstStyle>
            <a:lvl1pPr defTabSz="685165">
              <a:defRPr sz="7968" spc="-318"/>
            </a:lvl1pPr>
          </a:lstStyle>
          <a:p>
            <a:r>
              <a:t>Iteration Based Methods - Word2Vec</a:t>
            </a:r>
          </a:p>
        </p:txBody>
      </p:sp>
      <p:sp>
        <p:nvSpPr>
          <p:cNvPr id="1291" name="Idea: Design a model whose parameters are the word vectors…"/>
          <p:cNvSpPr txBox="1">
            <a:spLocks noGrp="1"/>
          </p:cNvSpPr>
          <p:nvPr>
            <p:ph type="body" idx="1"/>
          </p:nvPr>
        </p:nvSpPr>
        <p:spPr>
          <a:xfrm>
            <a:off x="1138534" y="3000750"/>
            <a:ext cx="22106932" cy="9802093"/>
          </a:xfrm>
          <a:prstGeom prst="rect">
            <a:avLst/>
          </a:prstGeom>
        </p:spPr>
        <p:txBody>
          <a:bodyPr/>
          <a:lstStyle/>
          <a:p>
            <a:pPr>
              <a:lnSpc>
                <a:spcPct val="80000"/>
              </a:lnSpc>
              <a:spcBef>
                <a:spcPts val="1500"/>
              </a:spcBef>
              <a:buBlip>
                <a:blip r:embed="rId3"/>
              </a:buBlip>
            </a:pPr>
            <a:r>
              <a:rPr dirty="0"/>
              <a:t>Idea: Design a model whose parameters are the word vectors</a:t>
            </a:r>
          </a:p>
          <a:p>
            <a:pPr lvl="1">
              <a:lnSpc>
                <a:spcPct val="80000"/>
              </a:lnSpc>
              <a:spcBef>
                <a:spcPts val="1500"/>
              </a:spcBef>
              <a:buBlip>
                <a:blip r:embed="rId3"/>
              </a:buBlip>
              <a:defRPr sz="3300"/>
            </a:pPr>
            <a:r>
              <a:rPr dirty="0"/>
              <a:t>Train a simple neural network with a single hidden layer, using a certain objective</a:t>
            </a:r>
          </a:p>
          <a:p>
            <a:pPr lvl="1">
              <a:lnSpc>
                <a:spcPct val="80000"/>
              </a:lnSpc>
              <a:spcBef>
                <a:spcPts val="1500"/>
              </a:spcBef>
              <a:buBlip>
                <a:blip r:embed="rId3"/>
              </a:buBlip>
              <a:defRPr sz="3300"/>
            </a:pPr>
            <a:r>
              <a:rPr dirty="0"/>
              <a:t>At every iteration, evaluate the errors, penalize the model parameters that caused the error</a:t>
            </a:r>
          </a:p>
          <a:p>
            <a:pPr>
              <a:lnSpc>
                <a:spcPct val="80000"/>
              </a:lnSpc>
              <a:spcBef>
                <a:spcPts val="1500"/>
              </a:spcBef>
              <a:buBlip>
                <a:blip r:embed="rId3"/>
              </a:buBlip>
            </a:pPr>
            <a:endParaRPr dirty="0"/>
          </a:p>
          <a:p>
            <a:pPr>
              <a:lnSpc>
                <a:spcPct val="80000"/>
              </a:lnSpc>
              <a:spcBef>
                <a:spcPts val="1500"/>
              </a:spcBef>
              <a:buBlip>
                <a:blip r:embed="rId3"/>
              </a:buBlip>
            </a:pPr>
            <a:r>
              <a:rPr dirty="0"/>
              <a:t>How?</a:t>
            </a:r>
          </a:p>
          <a:p>
            <a:pPr lvl="1">
              <a:lnSpc>
                <a:spcPct val="80000"/>
              </a:lnSpc>
              <a:spcBef>
                <a:spcPts val="1500"/>
              </a:spcBef>
              <a:buBlip>
                <a:blip r:embed="rId3"/>
              </a:buBlip>
              <a:defRPr sz="3300"/>
            </a:pPr>
            <a:r>
              <a:rPr dirty="0"/>
              <a:t>Consider a large corpus of text</a:t>
            </a:r>
          </a:p>
          <a:p>
            <a:pPr lvl="1">
              <a:lnSpc>
                <a:spcPct val="80000"/>
              </a:lnSpc>
              <a:spcBef>
                <a:spcPts val="1500"/>
              </a:spcBef>
              <a:buBlip>
                <a:blip r:embed="rId3"/>
              </a:buBlip>
              <a:defRPr sz="3300"/>
            </a:pPr>
            <a:r>
              <a:rPr dirty="0"/>
              <a:t>Define a vocabulary of words and associate each word to a row of the embedding matrix </a:t>
            </a:r>
            <a:r>
              <a:rPr dirty="0" err="1"/>
              <a:t>initialised</a:t>
            </a:r>
            <a:r>
              <a:rPr dirty="0"/>
              <a:t> at random</a:t>
            </a:r>
          </a:p>
          <a:p>
            <a:pPr lvl="1">
              <a:lnSpc>
                <a:spcPct val="80000"/>
              </a:lnSpc>
              <a:spcBef>
                <a:spcPts val="1500"/>
              </a:spcBef>
              <a:buBlip>
                <a:blip r:embed="rId3"/>
              </a:buBlip>
              <a:defRPr sz="3300"/>
            </a:pPr>
            <a:r>
              <a:rPr dirty="0"/>
              <a:t>Go through each position in the text, which has a </a:t>
            </a:r>
            <a:r>
              <a:rPr b="1" dirty="0" err="1">
                <a:latin typeface="+mn-lt"/>
                <a:ea typeface="+mn-ea"/>
                <a:cs typeface="+mn-cs"/>
                <a:sym typeface="Helvetica Neue"/>
              </a:rPr>
              <a:t>centre</a:t>
            </a:r>
            <a:r>
              <a:rPr dirty="0"/>
              <a:t> word and a </a:t>
            </a:r>
            <a:r>
              <a:rPr b="1" dirty="0">
                <a:latin typeface="+mn-lt"/>
                <a:ea typeface="+mn-ea"/>
                <a:cs typeface="+mn-cs"/>
                <a:sym typeface="Helvetica Neue"/>
              </a:rPr>
              <a:t>context </a:t>
            </a:r>
            <a:r>
              <a:rPr dirty="0"/>
              <a:t>around it (</a:t>
            </a:r>
            <a:r>
              <a:rPr b="1" dirty="0">
                <a:latin typeface="+mn-lt"/>
                <a:ea typeface="+mn-ea"/>
                <a:cs typeface="+mn-cs"/>
                <a:sym typeface="Helvetica Neue"/>
              </a:rPr>
              <a:t>fixed window</a:t>
            </a:r>
            <a:r>
              <a:rPr dirty="0"/>
              <a:t>)</a:t>
            </a:r>
          </a:p>
          <a:p>
            <a:pPr lvl="1">
              <a:lnSpc>
                <a:spcPct val="80000"/>
              </a:lnSpc>
              <a:spcBef>
                <a:spcPts val="1500"/>
              </a:spcBef>
              <a:buBlip>
                <a:blip r:embed="rId3"/>
              </a:buBlip>
              <a:defRPr sz="3300"/>
            </a:pPr>
            <a:r>
              <a:rPr dirty="0"/>
              <a:t>Adjust the word vectors to </a:t>
            </a:r>
            <a:r>
              <a:rPr b="1" dirty="0" err="1">
                <a:latin typeface="+mn-lt"/>
                <a:ea typeface="+mn-ea"/>
                <a:cs typeface="+mn-cs"/>
                <a:sym typeface="Helvetica Neue"/>
              </a:rPr>
              <a:t>minimise</a:t>
            </a:r>
            <a:r>
              <a:rPr dirty="0"/>
              <a:t> a prediction error</a:t>
            </a:r>
          </a:p>
          <a:p>
            <a:pPr>
              <a:lnSpc>
                <a:spcPct val="80000"/>
              </a:lnSpc>
              <a:spcBef>
                <a:spcPts val="1500"/>
              </a:spcBef>
              <a:buBlip>
                <a:blip r:embed="rId3"/>
              </a:buBlip>
            </a:pPr>
            <a:endParaRPr dirty="0"/>
          </a:p>
          <a:p>
            <a:pPr>
              <a:lnSpc>
                <a:spcPct val="80000"/>
              </a:lnSpc>
              <a:spcBef>
                <a:spcPts val="1500"/>
              </a:spcBef>
              <a:buBlip>
                <a:blip r:embed="rId3"/>
              </a:buBlip>
            </a:pPr>
            <a:r>
              <a:rPr dirty="0"/>
              <a:t>Predicting what?</a:t>
            </a:r>
          </a:p>
          <a:p>
            <a:pPr lvl="1">
              <a:lnSpc>
                <a:spcPct val="80000"/>
              </a:lnSpc>
              <a:spcBef>
                <a:spcPts val="1500"/>
              </a:spcBef>
              <a:buBlip>
                <a:blip r:embed="rId3"/>
              </a:buBlip>
              <a:defRPr sz="3300"/>
            </a:pPr>
            <a:r>
              <a:rPr dirty="0"/>
              <a:t>Estimate the probability of context given the </a:t>
            </a:r>
            <a:r>
              <a:rPr dirty="0" err="1"/>
              <a:t>centre</a:t>
            </a:r>
            <a:r>
              <a:rPr dirty="0"/>
              <a:t> word (</a:t>
            </a:r>
            <a:r>
              <a:rPr b="1" dirty="0">
                <a:latin typeface="+mn-lt"/>
                <a:ea typeface="+mn-ea"/>
                <a:cs typeface="+mn-cs"/>
                <a:sym typeface="Helvetica Neue"/>
              </a:rPr>
              <a:t>SKIPGRAM</a:t>
            </a:r>
            <a:r>
              <a:rPr dirty="0"/>
              <a:t>)</a:t>
            </a:r>
          </a:p>
          <a:p>
            <a:pPr lvl="1">
              <a:lnSpc>
                <a:spcPct val="80000"/>
              </a:lnSpc>
              <a:spcBef>
                <a:spcPts val="1500"/>
              </a:spcBef>
              <a:buBlip>
                <a:blip r:embed="rId3"/>
              </a:buBlip>
              <a:defRPr sz="3300"/>
            </a:pPr>
            <a:r>
              <a:rPr dirty="0"/>
              <a:t>Estimate the probability of the </a:t>
            </a:r>
            <a:r>
              <a:rPr dirty="0" err="1"/>
              <a:t>centre</a:t>
            </a:r>
            <a:r>
              <a:rPr dirty="0"/>
              <a:t> word given its context (</a:t>
            </a:r>
            <a:r>
              <a:rPr b="1" dirty="0">
                <a:latin typeface="+mn-lt"/>
                <a:ea typeface="+mn-ea"/>
                <a:cs typeface="+mn-cs"/>
                <a:sym typeface="Helvetica Neue"/>
              </a:rPr>
              <a:t>CBOW</a:t>
            </a:r>
            <a:r>
              <a:rPr dirty="0"/>
              <a:t>)</a:t>
            </a:r>
          </a:p>
        </p:txBody>
      </p:sp>
      <p:pic>
        <p:nvPicPr>
          <p:cNvPr id="1292" name="Google Shape;374;p58" descr="Google Shape;374;p58"/>
          <p:cNvPicPr>
            <a:picLocks noChangeAspect="1"/>
          </p:cNvPicPr>
          <p:nvPr/>
        </p:nvPicPr>
        <p:blipFill>
          <a:blip r:embed="rId4"/>
          <a:stretch>
            <a:fillRect/>
          </a:stretch>
        </p:blipFill>
        <p:spPr>
          <a:xfrm>
            <a:off x="15895938" y="8234999"/>
            <a:ext cx="8266209" cy="2909885"/>
          </a:xfrm>
          <a:prstGeom prst="rect">
            <a:avLst/>
          </a:prstGeom>
          <a:ln w="12700">
            <a:miter lim="400000"/>
          </a:ln>
        </p:spPr>
      </p:pic>
      <p:sp>
        <p:nvSpPr>
          <p:cNvPr id="2" name="TextBox 1">
            <a:extLst>
              <a:ext uri="{FF2B5EF4-FFF2-40B4-BE49-F238E27FC236}">
                <a16:creationId xmlns:a16="http://schemas.microsoft.com/office/drawing/2014/main" id="{C804AB02-F317-40F4-46F7-2DE363A3779A}"/>
              </a:ext>
            </a:extLst>
          </p:cNvPr>
          <p:cNvSpPr txBox="1"/>
          <p:nvPr/>
        </p:nvSpPr>
        <p:spPr>
          <a:xfrm>
            <a:off x="15895939" y="11144884"/>
            <a:ext cx="786298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GB" sz="3200" b="0" i="0" u="none" strike="noStrike" cap="none" spc="0" normalizeH="0" baseline="0" dirty="0">
                <a:ln>
                  <a:noFill/>
                </a:ln>
                <a:solidFill>
                  <a:srgbClr val="000000"/>
                </a:solidFill>
                <a:effectLst/>
                <a:uFillTx/>
                <a:latin typeface="Helvetica Neue Light"/>
                <a:ea typeface="Helvetica Neue Light"/>
                <a:cs typeface="Helvetica Neue Light"/>
                <a:sym typeface="Helvetica Neue Light"/>
              </a:rPr>
              <a:t>HINT: Calculating the probability P of each word occurring in the vicinity of the </a:t>
            </a:r>
            <a:r>
              <a:rPr kumimoji="0" lang="en-GB" sz="3200" b="0" i="0" u="none" strike="noStrike" cap="none" spc="0" normalizeH="0" baseline="0" dirty="0" err="1">
                <a:ln>
                  <a:noFill/>
                </a:ln>
                <a:solidFill>
                  <a:srgbClr val="000000"/>
                </a:solidFill>
                <a:effectLst/>
                <a:uFillTx/>
                <a:latin typeface="Helvetica Neue Light"/>
                <a:ea typeface="Helvetica Neue Light"/>
                <a:cs typeface="Helvetica Neue Light"/>
                <a:sym typeface="Helvetica Neue Light"/>
              </a:rPr>
              <a:t>center</a:t>
            </a:r>
            <a:r>
              <a:rPr kumimoji="0" lang="en-GB" sz="3200" b="0" i="0" u="none" strike="noStrike" cap="none" spc="0" normalizeH="0" baseline="0" dirty="0">
                <a:ln>
                  <a:noFill/>
                </a:ln>
                <a:solidFill>
                  <a:srgbClr val="000000"/>
                </a:solidFill>
                <a:effectLst/>
                <a:uFillTx/>
                <a:latin typeface="Helvetica Neue Light"/>
                <a:ea typeface="Helvetica Neue Light"/>
                <a:cs typeface="Helvetica Neue Light"/>
                <a:sym typeface="Helvetica Neue Light"/>
              </a:rPr>
              <a:t> word and within a specified window</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6"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a:p>
        </p:txBody>
      </p:sp>
      <p:sp>
        <p:nvSpPr>
          <p:cNvPr id="1297" name="SKIPGRAM"/>
          <p:cNvSpPr txBox="1">
            <a:spLocks noGrp="1"/>
          </p:cNvSpPr>
          <p:nvPr>
            <p:ph type="title"/>
          </p:nvPr>
        </p:nvSpPr>
        <p:spPr>
          <a:prstGeom prst="rect">
            <a:avLst/>
          </a:prstGeom>
        </p:spPr>
        <p:txBody>
          <a:bodyPr/>
          <a:lstStyle>
            <a:lvl1pPr defTabSz="685165">
              <a:defRPr sz="7968" spc="-318"/>
            </a:lvl1pPr>
          </a:lstStyle>
          <a:p>
            <a:r>
              <a:rPr dirty="0"/>
              <a:t>SKIPGRAM</a:t>
            </a:r>
          </a:p>
        </p:txBody>
      </p:sp>
      <p:sp>
        <p:nvSpPr>
          <p:cNvPr id="1298" name="Predicts the probability of context words from a centre word…"/>
          <p:cNvSpPr txBox="1">
            <a:spLocks noGrp="1"/>
          </p:cNvSpPr>
          <p:nvPr>
            <p:ph type="body" idx="1"/>
          </p:nvPr>
        </p:nvSpPr>
        <p:spPr>
          <a:xfrm>
            <a:off x="1138534" y="3274500"/>
            <a:ext cx="22106932" cy="9770716"/>
          </a:xfrm>
          <a:prstGeom prst="rect">
            <a:avLst/>
          </a:prstGeom>
        </p:spPr>
        <p:txBody>
          <a:bodyPr/>
          <a:lstStyle/>
          <a:p>
            <a:pPr>
              <a:lnSpc>
                <a:spcPct val="80000"/>
              </a:lnSpc>
              <a:spcBef>
                <a:spcPts val="1500"/>
              </a:spcBef>
              <a:buBlip>
                <a:blip r:embed="rId2"/>
              </a:buBlip>
            </a:pPr>
            <a:r>
              <a:rPr dirty="0"/>
              <a:t>Predicts the probability of context words from a </a:t>
            </a:r>
            <a:r>
              <a:rPr dirty="0" err="1"/>
              <a:t>centre</a:t>
            </a:r>
            <a:r>
              <a:rPr dirty="0"/>
              <a:t> word</a:t>
            </a:r>
          </a:p>
          <a:p>
            <a:pPr>
              <a:lnSpc>
                <a:spcPct val="80000"/>
              </a:lnSpc>
              <a:spcBef>
                <a:spcPts val="1500"/>
              </a:spcBef>
              <a:buBlip>
                <a:blip r:embed="rId2"/>
              </a:buBlip>
            </a:pPr>
            <a:endParaRPr dirty="0"/>
          </a:p>
          <a:p>
            <a:pPr>
              <a:lnSpc>
                <a:spcPct val="80000"/>
              </a:lnSpc>
              <a:spcBef>
                <a:spcPts val="1500"/>
              </a:spcBef>
              <a:buBlip>
                <a:blip r:embed="rId2"/>
              </a:buBlip>
            </a:pPr>
            <a:r>
              <a:rPr b="1" dirty="0">
                <a:latin typeface="+mn-lt"/>
                <a:ea typeface="+mn-ea"/>
                <a:cs typeface="+mn-cs"/>
                <a:sym typeface="Helvetica Neue"/>
              </a:rPr>
              <a:t>Input</a:t>
            </a:r>
            <a:r>
              <a:rPr dirty="0"/>
              <a:t>: one-hot vector of the </a:t>
            </a:r>
            <a:r>
              <a:rPr dirty="0" err="1"/>
              <a:t>centre</a:t>
            </a:r>
            <a:r>
              <a:rPr dirty="0"/>
              <a:t> word (size of the vocabulary)</a:t>
            </a:r>
          </a:p>
          <a:p>
            <a:pPr>
              <a:lnSpc>
                <a:spcPct val="80000"/>
              </a:lnSpc>
              <a:spcBef>
                <a:spcPts val="1500"/>
              </a:spcBef>
              <a:buBlip>
                <a:blip r:embed="rId2"/>
              </a:buBlip>
            </a:pPr>
            <a:r>
              <a:rPr b="1" dirty="0">
                <a:latin typeface="+mn-lt"/>
                <a:ea typeface="+mn-ea"/>
                <a:cs typeface="+mn-cs"/>
                <a:sym typeface="Helvetica Neue"/>
              </a:rPr>
              <a:t>Output</a:t>
            </a:r>
            <a:r>
              <a:rPr dirty="0"/>
              <a:t>: a single vector; for every word the probability that a word is selected to be in the context window</a:t>
            </a:r>
          </a:p>
          <a:p>
            <a:pPr lvl="1">
              <a:lnSpc>
                <a:spcPct val="80000"/>
              </a:lnSpc>
              <a:spcBef>
                <a:spcPts val="1500"/>
              </a:spcBef>
              <a:buBlip>
                <a:blip r:embed="rId2"/>
              </a:buBlip>
              <a:defRPr sz="3200"/>
            </a:pPr>
            <a:r>
              <a:rPr dirty="0"/>
              <a:t>When training this network on word pairs, the input is a one-hot vector representing the input word and the training output is also a one-hot vector representing the output word</a:t>
            </a:r>
          </a:p>
          <a:p>
            <a:pPr>
              <a:lnSpc>
                <a:spcPct val="80000"/>
              </a:lnSpc>
              <a:spcBef>
                <a:spcPts val="1500"/>
              </a:spcBef>
              <a:buBlip>
                <a:blip r:embed="rId2"/>
              </a:buBlip>
            </a:pPr>
            <a:endParaRPr dirty="0"/>
          </a:p>
          <a:p>
            <a:pPr>
              <a:lnSpc>
                <a:spcPct val="80000"/>
              </a:lnSpc>
              <a:spcBef>
                <a:spcPts val="1500"/>
              </a:spcBef>
              <a:buBlip>
                <a:blip r:embed="rId2"/>
              </a:buBlip>
            </a:pPr>
            <a:endParaRPr dirty="0"/>
          </a:p>
          <a:p>
            <a:pPr>
              <a:lnSpc>
                <a:spcPct val="80000"/>
              </a:lnSpc>
              <a:spcBef>
                <a:spcPts val="1500"/>
              </a:spcBef>
              <a:buBlip>
                <a:blip r:embed="rId2"/>
              </a:buBlip>
            </a:pPr>
            <a:endParaRPr dirty="0"/>
          </a:p>
          <a:p>
            <a:pPr>
              <a:lnSpc>
                <a:spcPct val="80000"/>
              </a:lnSpc>
              <a:spcBef>
                <a:spcPts val="1500"/>
              </a:spcBef>
              <a:buBlip>
                <a:blip r:embed="rId2"/>
              </a:buBlip>
            </a:pPr>
            <a:endParaRPr dirty="0"/>
          </a:p>
          <a:p>
            <a:pPr>
              <a:lnSpc>
                <a:spcPct val="80000"/>
              </a:lnSpc>
              <a:spcBef>
                <a:spcPts val="1500"/>
              </a:spcBef>
              <a:buBlip>
                <a:blip r:embed="rId2"/>
              </a:buBlip>
            </a:pPr>
            <a:endParaRPr dirty="0"/>
          </a:p>
          <a:p>
            <a:pPr>
              <a:lnSpc>
                <a:spcPct val="80000"/>
              </a:lnSpc>
              <a:spcBef>
                <a:spcPts val="1500"/>
              </a:spcBef>
              <a:buBlip>
                <a:blip r:embed="rId2"/>
              </a:buBlip>
            </a:pPr>
            <a:endParaRPr dirty="0"/>
          </a:p>
          <a:p>
            <a:pPr>
              <a:lnSpc>
                <a:spcPct val="80000"/>
              </a:lnSpc>
              <a:spcBef>
                <a:spcPts val="1500"/>
              </a:spcBef>
              <a:buBlip>
                <a:blip r:embed="rId2"/>
              </a:buBlip>
            </a:pPr>
            <a:r>
              <a:rPr dirty="0"/>
              <a:t>Each word is generated multiple times</a:t>
            </a:r>
          </a:p>
          <a:p>
            <a:pPr lvl="1">
              <a:lnSpc>
                <a:spcPct val="80000"/>
              </a:lnSpc>
              <a:spcBef>
                <a:spcPts val="1500"/>
              </a:spcBef>
              <a:buBlip>
                <a:blip r:embed="rId2"/>
              </a:buBlip>
            </a:pPr>
            <a:r>
              <a:rPr dirty="0"/>
              <a:t>each time it is conditioned only on a single word</a:t>
            </a:r>
          </a:p>
        </p:txBody>
      </p:sp>
      <p:pic>
        <p:nvPicPr>
          <p:cNvPr id="1299" name="Image" descr="Image"/>
          <p:cNvPicPr>
            <a:picLocks noChangeAspect="1"/>
          </p:cNvPicPr>
          <p:nvPr/>
        </p:nvPicPr>
        <p:blipFill>
          <a:blip r:embed="rId3"/>
          <a:srcRect l="76434" t="63924" r="440" b="1180"/>
          <a:stretch>
            <a:fillRect/>
          </a:stretch>
        </p:blipFill>
        <p:spPr>
          <a:xfrm>
            <a:off x="16830736" y="7790685"/>
            <a:ext cx="5427498" cy="4611518"/>
          </a:xfrm>
          <a:prstGeom prst="rect">
            <a:avLst/>
          </a:prstGeom>
          <a:ln w="12700">
            <a:miter lim="400000"/>
          </a:ln>
        </p:spPr>
      </p:pic>
      <p:sp>
        <p:nvSpPr>
          <p:cNvPr id="1300" name="tezgüino"/>
          <p:cNvSpPr txBox="1"/>
          <p:nvPr/>
        </p:nvSpPr>
        <p:spPr>
          <a:xfrm>
            <a:off x="9507987" y="7831371"/>
            <a:ext cx="1879217" cy="676152"/>
          </a:xfrm>
          <a:prstGeom prst="rect">
            <a:avLst/>
          </a:prstGeom>
          <a:solidFill>
            <a:srgbClr val="4F8F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90000"/>
              </a:lnSpc>
              <a:defRPr sz="3300">
                <a:solidFill>
                  <a:srgbClr val="FFFFFF"/>
                </a:solidFill>
              </a:defRPr>
            </a:lvl1pPr>
          </a:lstStyle>
          <a:p>
            <a:r>
              <a:t>tezgüino</a:t>
            </a:r>
          </a:p>
        </p:txBody>
      </p:sp>
      <p:sp>
        <p:nvSpPr>
          <p:cNvPr id="1301" name="??"/>
          <p:cNvSpPr txBox="1"/>
          <p:nvPr/>
        </p:nvSpPr>
        <p:spPr>
          <a:xfrm>
            <a:off x="7052181" y="9293242"/>
            <a:ext cx="1879218" cy="676152"/>
          </a:xfrm>
          <a:prstGeom prst="rect">
            <a:avLst/>
          </a:pr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90000"/>
              </a:lnSpc>
              <a:defRPr sz="3300">
                <a:solidFill>
                  <a:srgbClr val="FFFFFF"/>
                </a:solidFill>
              </a:defRPr>
            </a:lvl1pPr>
          </a:lstStyle>
          <a:p>
            <a:r>
              <a:t>??</a:t>
            </a:r>
          </a:p>
        </p:txBody>
      </p:sp>
      <p:sp>
        <p:nvSpPr>
          <p:cNvPr id="1302" name="??"/>
          <p:cNvSpPr txBox="1"/>
          <p:nvPr/>
        </p:nvSpPr>
        <p:spPr>
          <a:xfrm>
            <a:off x="5007373" y="9293242"/>
            <a:ext cx="1879217" cy="676152"/>
          </a:xfrm>
          <a:prstGeom prst="rect">
            <a:avLst/>
          </a:pr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90000"/>
              </a:lnSpc>
              <a:defRPr sz="3300">
                <a:solidFill>
                  <a:srgbClr val="FFFFFF"/>
                </a:solidFill>
              </a:defRPr>
            </a:lvl1pPr>
          </a:lstStyle>
          <a:p>
            <a:r>
              <a:t>??</a:t>
            </a:r>
          </a:p>
        </p:txBody>
      </p:sp>
      <p:sp>
        <p:nvSpPr>
          <p:cNvPr id="1303" name="??"/>
          <p:cNvSpPr txBox="1"/>
          <p:nvPr/>
        </p:nvSpPr>
        <p:spPr>
          <a:xfrm>
            <a:off x="11941459" y="9293242"/>
            <a:ext cx="1879217" cy="676152"/>
          </a:xfrm>
          <a:prstGeom prst="rect">
            <a:avLst/>
          </a:pr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90000"/>
              </a:lnSpc>
              <a:defRPr sz="3300">
                <a:solidFill>
                  <a:srgbClr val="FFFFFF"/>
                </a:solidFill>
              </a:defRPr>
            </a:lvl1pPr>
          </a:lstStyle>
          <a:p>
            <a:r>
              <a:t>??</a:t>
            </a:r>
          </a:p>
        </p:txBody>
      </p:sp>
      <p:sp>
        <p:nvSpPr>
          <p:cNvPr id="1304" name="??"/>
          <p:cNvSpPr txBox="1"/>
          <p:nvPr/>
        </p:nvSpPr>
        <p:spPr>
          <a:xfrm>
            <a:off x="14008602" y="9293242"/>
            <a:ext cx="1879217" cy="676152"/>
          </a:xfrm>
          <a:prstGeom prst="rect">
            <a:avLst/>
          </a:pr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90000"/>
              </a:lnSpc>
              <a:defRPr sz="3300">
                <a:solidFill>
                  <a:srgbClr val="FFFFFF"/>
                </a:solidFill>
              </a:defRPr>
            </a:lvl1pPr>
          </a:lstStyle>
          <a:p>
            <a:r>
              <a:t>??</a:t>
            </a:r>
          </a:p>
        </p:txBody>
      </p:sp>
      <p:sp>
        <p:nvSpPr>
          <p:cNvPr id="1305" name="Arrow"/>
          <p:cNvSpPr/>
          <p:nvPr/>
        </p:nvSpPr>
        <p:spPr>
          <a:xfrm rot="5371670">
            <a:off x="10051461" y="8928125"/>
            <a:ext cx="793525" cy="538583"/>
          </a:xfrm>
          <a:prstGeom prst="rightArrow">
            <a:avLst>
              <a:gd name="adj1" fmla="val 32831"/>
              <a:gd name="adj2" fmla="val 87816"/>
            </a:avLst>
          </a:prstGeom>
          <a:solidFill>
            <a:srgbClr val="E22019"/>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7"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sp>
        <p:nvSpPr>
          <p:cNvPr id="1308" name="SKIPGRAM Example"/>
          <p:cNvSpPr txBox="1">
            <a:spLocks noGrp="1"/>
          </p:cNvSpPr>
          <p:nvPr>
            <p:ph type="title"/>
          </p:nvPr>
        </p:nvSpPr>
        <p:spPr>
          <a:prstGeom prst="rect">
            <a:avLst/>
          </a:prstGeom>
        </p:spPr>
        <p:txBody>
          <a:bodyPr/>
          <a:lstStyle>
            <a:lvl1pPr defTabSz="685165">
              <a:defRPr sz="7968" spc="-318"/>
            </a:lvl1pPr>
          </a:lstStyle>
          <a:p>
            <a:r>
              <a:t>SKIPGRAM Example</a:t>
            </a:r>
          </a:p>
        </p:txBody>
      </p:sp>
      <p:pic>
        <p:nvPicPr>
          <p:cNvPr id="1309" name="Image" descr="Image"/>
          <p:cNvPicPr>
            <a:picLocks noChangeAspect="1"/>
          </p:cNvPicPr>
          <p:nvPr/>
        </p:nvPicPr>
        <p:blipFill>
          <a:blip r:embed="rId3"/>
          <a:stretch>
            <a:fillRect/>
          </a:stretch>
        </p:blipFill>
        <p:spPr>
          <a:xfrm>
            <a:off x="656496" y="4148435"/>
            <a:ext cx="11252201" cy="6718301"/>
          </a:xfrm>
          <a:prstGeom prst="rect">
            <a:avLst/>
          </a:prstGeom>
          <a:ln w="12700">
            <a:miter lim="400000"/>
          </a:ln>
        </p:spPr>
      </p:pic>
      <p:pic>
        <p:nvPicPr>
          <p:cNvPr id="1310" name="Image" descr="Image"/>
          <p:cNvPicPr>
            <a:picLocks noChangeAspect="1"/>
          </p:cNvPicPr>
          <p:nvPr/>
        </p:nvPicPr>
        <p:blipFill>
          <a:blip r:embed="rId4"/>
          <a:stretch>
            <a:fillRect/>
          </a:stretch>
        </p:blipFill>
        <p:spPr>
          <a:xfrm>
            <a:off x="13297220" y="5150403"/>
            <a:ext cx="10602404" cy="6622279"/>
          </a:xfrm>
          <a:prstGeom prst="rect">
            <a:avLst/>
          </a:prstGeom>
          <a:ln w="12700">
            <a:miter lim="400000"/>
          </a:ln>
        </p:spPr>
      </p:pic>
      <p:sp>
        <p:nvSpPr>
          <p:cNvPr id="1311" name="One-hot input vector"/>
          <p:cNvSpPr txBox="1"/>
          <p:nvPr/>
        </p:nvSpPr>
        <p:spPr>
          <a:xfrm>
            <a:off x="13208640" y="4002805"/>
            <a:ext cx="4041166" cy="676152"/>
          </a:xfrm>
          <a:prstGeom prst="rect">
            <a:avLst/>
          </a:prstGeom>
          <a:solidFill>
            <a:srgbClr val="4F8F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90000"/>
              </a:lnSpc>
              <a:defRPr sz="3300">
                <a:solidFill>
                  <a:srgbClr val="FFFFFF"/>
                </a:solidFill>
              </a:defRPr>
            </a:lvl1pPr>
          </a:lstStyle>
          <a:p>
            <a:r>
              <a:t>One-hot input vector</a:t>
            </a:r>
          </a:p>
        </p:txBody>
      </p:sp>
      <p:sp>
        <p:nvSpPr>
          <p:cNvPr id="1312" name="Arrow"/>
          <p:cNvSpPr/>
          <p:nvPr/>
        </p:nvSpPr>
        <p:spPr>
          <a:xfrm rot="5399528">
            <a:off x="14719777" y="5084246"/>
            <a:ext cx="1018882" cy="512605"/>
          </a:xfrm>
          <a:prstGeom prst="rightArrow">
            <a:avLst>
              <a:gd name="adj1" fmla="val 32831"/>
              <a:gd name="adj2" fmla="val 92266"/>
            </a:avLst>
          </a:prstGeom>
          <a:solidFill>
            <a:srgbClr val="E22019"/>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1313" name="Size of vocabulary"/>
          <p:cNvSpPr txBox="1"/>
          <p:nvPr/>
        </p:nvSpPr>
        <p:spPr>
          <a:xfrm>
            <a:off x="13208640" y="11970347"/>
            <a:ext cx="4041166" cy="676152"/>
          </a:xfrm>
          <a:prstGeom prst="rect">
            <a:avLst/>
          </a:prstGeom>
          <a:solidFill>
            <a:srgbClr val="4F8F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90000"/>
              </a:lnSpc>
              <a:defRPr sz="3300">
                <a:solidFill>
                  <a:srgbClr val="FFFFFF"/>
                </a:solidFill>
              </a:defRPr>
            </a:lvl1pPr>
          </a:lstStyle>
          <a:p>
            <a:r>
              <a:rPr dirty="0"/>
              <a:t>Size of vocabulary</a:t>
            </a:r>
          </a:p>
        </p:txBody>
      </p:sp>
      <p:sp>
        <p:nvSpPr>
          <p:cNvPr id="1314" name="Arrow"/>
          <p:cNvSpPr/>
          <p:nvPr/>
        </p:nvSpPr>
        <p:spPr>
          <a:xfrm rot="16156710">
            <a:off x="14720241" y="11156319"/>
            <a:ext cx="1018882" cy="512605"/>
          </a:xfrm>
          <a:prstGeom prst="rightArrow">
            <a:avLst>
              <a:gd name="adj1" fmla="val 32831"/>
              <a:gd name="adj2" fmla="val 92266"/>
            </a:avLst>
          </a:prstGeom>
          <a:solidFill>
            <a:srgbClr val="E22019"/>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1315" name="Arrow"/>
          <p:cNvSpPr/>
          <p:nvPr/>
        </p:nvSpPr>
        <p:spPr>
          <a:xfrm rot="20617835">
            <a:off x="17466735" y="11685463"/>
            <a:ext cx="2287090" cy="512606"/>
          </a:xfrm>
          <a:prstGeom prst="rightArrow">
            <a:avLst>
              <a:gd name="adj1" fmla="val 32831"/>
              <a:gd name="adj2" fmla="val 92266"/>
            </a:avLst>
          </a:prstGeom>
          <a:solidFill>
            <a:srgbClr val="E22019"/>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1316" name="This is the word vector that we want to learn"/>
          <p:cNvSpPr txBox="1"/>
          <p:nvPr/>
        </p:nvSpPr>
        <p:spPr>
          <a:xfrm>
            <a:off x="17845419" y="2759552"/>
            <a:ext cx="5944626" cy="1225887"/>
          </a:xfrm>
          <a:prstGeom prst="rect">
            <a:avLst/>
          </a:prstGeom>
          <a:solidFill>
            <a:srgbClr val="4F8F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90000"/>
              </a:lnSpc>
              <a:defRPr sz="3800">
                <a:solidFill>
                  <a:srgbClr val="FFFFFF"/>
                </a:solidFill>
              </a:defRPr>
            </a:lvl1pPr>
          </a:lstStyle>
          <a:p>
            <a:r>
              <a:t>This is the word vector that we want to learn</a:t>
            </a:r>
          </a:p>
        </p:txBody>
      </p:sp>
      <p:sp>
        <p:nvSpPr>
          <p:cNvPr id="1317" name="Arrow"/>
          <p:cNvSpPr/>
          <p:nvPr/>
        </p:nvSpPr>
        <p:spPr>
          <a:xfrm rot="6529223">
            <a:off x="17472693" y="4459764"/>
            <a:ext cx="1908112" cy="512606"/>
          </a:xfrm>
          <a:prstGeom prst="rightArrow">
            <a:avLst>
              <a:gd name="adj1" fmla="val 32831"/>
              <a:gd name="adj2" fmla="val 92266"/>
            </a:avLst>
          </a:prstGeom>
          <a:solidFill>
            <a:srgbClr val="E22019"/>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1318" name="http://mccormickml.com/2016/04/19/word2vec-tutorial-the-skip-gram-model/"/>
          <p:cNvSpPr txBox="1"/>
          <p:nvPr/>
        </p:nvSpPr>
        <p:spPr>
          <a:xfrm>
            <a:off x="1179482" y="12844164"/>
            <a:ext cx="13805511" cy="5851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http://mccormickml.com/2016/04/19/word2vec-tutorial-the-skip-gram-model/</a:t>
            </a:r>
          </a:p>
        </p:txBody>
      </p:sp>
      <p:pic>
        <p:nvPicPr>
          <p:cNvPr id="1319" name="Image" descr="Image"/>
          <p:cNvPicPr>
            <a:picLocks noChangeAspect="1"/>
          </p:cNvPicPr>
          <p:nvPr/>
        </p:nvPicPr>
        <p:blipFill>
          <a:blip r:embed="rId5"/>
          <a:stretch>
            <a:fillRect/>
          </a:stretch>
        </p:blipFill>
        <p:spPr>
          <a:xfrm>
            <a:off x="15024095" y="155333"/>
            <a:ext cx="381001" cy="12701"/>
          </a:xfrm>
          <a:prstGeom prst="rect">
            <a:avLst/>
          </a:prstGeom>
          <a:ln w="12700">
            <a:miter lim="400000"/>
          </a:ln>
        </p:spPr>
      </p:pic>
      <p:pic>
        <p:nvPicPr>
          <p:cNvPr id="1320" name="Image" descr="Image"/>
          <p:cNvPicPr>
            <a:picLocks noChangeAspect="1"/>
          </p:cNvPicPr>
          <p:nvPr/>
        </p:nvPicPr>
        <p:blipFill>
          <a:blip r:embed="rId6"/>
          <a:stretch>
            <a:fillRect/>
          </a:stretch>
        </p:blipFill>
        <p:spPr>
          <a:xfrm>
            <a:off x="15024095" y="155333"/>
            <a:ext cx="2717801" cy="12701"/>
          </a:xfrm>
          <a:prstGeom prst="rect">
            <a:avLst/>
          </a:prstGeom>
          <a:ln w="12700">
            <a:miter lim="400000"/>
          </a:ln>
        </p:spPr>
      </p:pic>
      <p:pic>
        <p:nvPicPr>
          <p:cNvPr id="1321" name="Image" descr="Image"/>
          <p:cNvPicPr>
            <a:picLocks noChangeAspect="1"/>
          </p:cNvPicPr>
          <p:nvPr/>
        </p:nvPicPr>
        <p:blipFill>
          <a:blip r:embed="rId7"/>
          <a:stretch>
            <a:fillRect/>
          </a:stretch>
        </p:blipFill>
        <p:spPr>
          <a:xfrm>
            <a:off x="16385033" y="155333"/>
            <a:ext cx="7503663" cy="2386553"/>
          </a:xfrm>
          <a:prstGeom prst="rect">
            <a:avLst/>
          </a:prstGeom>
          <a:ln w="12700">
            <a:miter lim="400000"/>
          </a:ln>
        </p:spPr>
      </p:pic>
      <p:sp>
        <p:nvSpPr>
          <p:cNvPr id="1322" name="Text"/>
          <p:cNvSpPr txBox="1"/>
          <p:nvPr/>
        </p:nvSpPr>
        <p:spPr>
          <a:xfrm>
            <a:off x="15024095" y="-73267"/>
            <a:ext cx="2286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defRPr sz="1200">
                <a:latin typeface="Times Roman"/>
                <a:ea typeface="Times Roman"/>
                <a:cs typeface="Times Roman"/>
                <a:sym typeface="Times Roman"/>
              </a:defRPr>
            </a:lvl1pPr>
          </a:lstStyle>
          <a:p>
            <a:r>
              <a:t>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6"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987" name="Assignment 1"/>
          <p:cNvSpPr txBox="1">
            <a:spLocks noGrp="1"/>
          </p:cNvSpPr>
          <p:nvPr>
            <p:ph type="title"/>
          </p:nvPr>
        </p:nvSpPr>
        <p:spPr>
          <a:prstGeom prst="rect">
            <a:avLst/>
          </a:prstGeom>
        </p:spPr>
        <p:txBody>
          <a:bodyPr/>
          <a:lstStyle>
            <a:lvl1pPr defTabSz="685165">
              <a:defRPr sz="7968" spc="-318"/>
            </a:lvl1pPr>
          </a:lstStyle>
          <a:p>
            <a:r>
              <a:t>Assignment 1</a:t>
            </a:r>
          </a:p>
        </p:txBody>
      </p:sp>
      <p:sp>
        <p:nvSpPr>
          <p:cNvPr id="988" name="Feedback published…"/>
          <p:cNvSpPr txBox="1">
            <a:spLocks noGrp="1"/>
          </p:cNvSpPr>
          <p:nvPr>
            <p:ph type="body" idx="1"/>
          </p:nvPr>
        </p:nvSpPr>
        <p:spPr>
          <a:prstGeom prst="rect">
            <a:avLst/>
          </a:prstGeom>
        </p:spPr>
        <p:txBody>
          <a:bodyPr/>
          <a:lstStyle/>
          <a:p>
            <a:pPr>
              <a:buBlip>
                <a:blip r:embed="rId2"/>
              </a:buBlip>
            </a:pPr>
            <a:r>
              <a:t>Feedback published</a:t>
            </a:r>
          </a:p>
          <a:p>
            <a:pPr>
              <a:buBlip>
                <a:blip r:embed="rId2"/>
              </a:buBlip>
            </a:pPr>
            <a:endParaRPr/>
          </a:p>
          <a:p>
            <a:pPr>
              <a:buBlip>
                <a:blip r:embed="rId2"/>
              </a:buBlip>
            </a:pPr>
            <a:r>
              <a:t>In general: well done!</a:t>
            </a:r>
          </a:p>
          <a:p>
            <a:pPr>
              <a:buBlip>
                <a:blip r:embed="rId2"/>
              </a:buBlip>
            </a:pPr>
            <a:endParaRPr/>
          </a:p>
          <a:p>
            <a:pPr>
              <a:buBlip>
                <a:blip r:embed="rId2"/>
              </a:buBlip>
            </a:pPr>
            <a:r>
              <a:t>Specifically</a:t>
            </a:r>
          </a:p>
          <a:p>
            <a:pPr lvl="1">
              <a:buBlip>
                <a:blip r:embed="rId2"/>
              </a:buBlip>
            </a:pPr>
            <a:r>
              <a:t>Few of you did not engage with programming</a:t>
            </a:r>
          </a:p>
          <a:p>
            <a:pPr lvl="2">
              <a:buBlip>
                <a:blip r:embed="rId2"/>
              </a:buBlip>
            </a:pPr>
            <a:r>
              <a:t>Needed for Assignment 2!</a:t>
            </a:r>
          </a:p>
          <a:p>
            <a:pPr lvl="1">
              <a:buBlip>
                <a:blip r:embed="rId2"/>
              </a:buBlip>
            </a:pPr>
            <a:r>
              <a:t>Unstructured analysis</a:t>
            </a:r>
          </a:p>
          <a:p>
            <a:pPr lvl="2">
              <a:buBlip>
                <a:blip r:embed="rId2"/>
              </a:buBlip>
            </a:pPr>
            <a:r>
              <a:t>It is OK to give a qualitative understanding, but clients like numbers and some statistics too!</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6"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30</a:t>
            </a:fld>
            <a:endParaRPr/>
          </a:p>
        </p:txBody>
      </p:sp>
      <p:sp>
        <p:nvSpPr>
          <p:cNvPr id="1327" name="CBOW - Continous Bag of Word"/>
          <p:cNvSpPr txBox="1">
            <a:spLocks noGrp="1"/>
          </p:cNvSpPr>
          <p:nvPr>
            <p:ph type="title"/>
          </p:nvPr>
        </p:nvSpPr>
        <p:spPr>
          <a:prstGeom prst="rect">
            <a:avLst/>
          </a:prstGeom>
        </p:spPr>
        <p:txBody>
          <a:bodyPr/>
          <a:lstStyle>
            <a:lvl1pPr defTabSz="685165">
              <a:defRPr sz="7968" spc="-318"/>
            </a:lvl1pPr>
          </a:lstStyle>
          <a:p>
            <a:r>
              <a:t>CBOW - Continous Bag of Word</a:t>
            </a:r>
          </a:p>
        </p:txBody>
      </p:sp>
      <p:sp>
        <p:nvSpPr>
          <p:cNvPr id="1328" name="Predict a centre word from the surrounding context in terms of word vectors…"/>
          <p:cNvSpPr txBox="1">
            <a:spLocks noGrp="1"/>
          </p:cNvSpPr>
          <p:nvPr>
            <p:ph type="body" sz="half" idx="1"/>
          </p:nvPr>
        </p:nvSpPr>
        <p:spPr>
          <a:xfrm>
            <a:off x="1138534" y="3157835"/>
            <a:ext cx="17990126" cy="6961863"/>
          </a:xfrm>
          <a:prstGeom prst="rect">
            <a:avLst/>
          </a:prstGeom>
        </p:spPr>
        <p:txBody>
          <a:bodyPr/>
          <a:lstStyle/>
          <a:p>
            <a:pPr marL="502919" indent="-502919" defTabSz="742950">
              <a:lnSpc>
                <a:spcPct val="80000"/>
              </a:lnSpc>
              <a:spcBef>
                <a:spcPts val="1300"/>
              </a:spcBef>
              <a:buBlip>
                <a:blip r:embed="rId3"/>
              </a:buBlip>
              <a:defRPr sz="3239"/>
            </a:pPr>
            <a:r>
              <a:rPr dirty="0"/>
              <a:t>Predict a </a:t>
            </a:r>
            <a:r>
              <a:rPr dirty="0" err="1"/>
              <a:t>centre</a:t>
            </a:r>
            <a:r>
              <a:rPr dirty="0"/>
              <a:t> word from the surrounding context in terms of word vectors</a:t>
            </a:r>
          </a:p>
          <a:p>
            <a:pPr marL="1074419" lvl="1" indent="-502919" defTabSz="742950">
              <a:lnSpc>
                <a:spcPct val="80000"/>
              </a:lnSpc>
              <a:spcBef>
                <a:spcPts val="1300"/>
              </a:spcBef>
              <a:buBlip>
                <a:blip r:embed="rId3"/>
              </a:buBlip>
              <a:defRPr sz="2970"/>
            </a:pPr>
            <a:r>
              <a:rPr dirty="0"/>
              <a:t>Bag-of-words model: because the order of the context words does not matter</a:t>
            </a:r>
          </a:p>
          <a:p>
            <a:pPr marL="1074419" lvl="1" indent="-502919" defTabSz="742950">
              <a:lnSpc>
                <a:spcPct val="80000"/>
              </a:lnSpc>
              <a:spcBef>
                <a:spcPts val="1300"/>
              </a:spcBef>
              <a:buBlip>
                <a:blip r:embed="rId3"/>
              </a:buBlip>
              <a:defRPr sz="2970"/>
            </a:pPr>
            <a:r>
              <a:rPr dirty="0"/>
              <a:t>Continuous: condition on a continuous vector constructed from the word embeddings </a:t>
            </a:r>
          </a:p>
          <a:p>
            <a:pPr marL="502919" indent="-502919" defTabSz="742950">
              <a:lnSpc>
                <a:spcPct val="80000"/>
              </a:lnSpc>
              <a:spcBef>
                <a:spcPts val="1300"/>
              </a:spcBef>
              <a:buBlip>
                <a:blip r:embed="rId3"/>
              </a:buBlip>
              <a:defRPr sz="3239"/>
            </a:pPr>
            <a:endParaRPr dirty="0"/>
          </a:p>
          <a:p>
            <a:pPr marL="502919" indent="-502919" defTabSz="742950">
              <a:lnSpc>
                <a:spcPct val="80000"/>
              </a:lnSpc>
              <a:spcBef>
                <a:spcPts val="1300"/>
              </a:spcBef>
              <a:buBlip>
                <a:blip r:embed="rId3"/>
              </a:buBlip>
              <a:defRPr sz="3239"/>
            </a:pPr>
            <a:r>
              <a:rPr b="1" dirty="0">
                <a:latin typeface="+mn-lt"/>
                <a:ea typeface="+mn-ea"/>
                <a:cs typeface="+mn-cs"/>
                <a:sym typeface="Helvetica Neue"/>
              </a:rPr>
              <a:t>Input</a:t>
            </a:r>
            <a:r>
              <a:rPr dirty="0"/>
              <a:t>: multiple one-hot vectors (one per context word)</a:t>
            </a:r>
          </a:p>
          <a:p>
            <a:pPr marL="502919" indent="-502919" defTabSz="742950">
              <a:lnSpc>
                <a:spcPct val="80000"/>
              </a:lnSpc>
              <a:spcBef>
                <a:spcPts val="1300"/>
              </a:spcBef>
              <a:buBlip>
                <a:blip r:embed="rId3"/>
              </a:buBlip>
              <a:defRPr sz="3239"/>
            </a:pPr>
            <a:r>
              <a:rPr b="1" dirty="0">
                <a:latin typeface="+mn-lt"/>
                <a:ea typeface="+mn-ea"/>
                <a:cs typeface="+mn-cs"/>
                <a:sym typeface="Helvetica Neue"/>
              </a:rPr>
              <a:t>Output</a:t>
            </a:r>
            <a:r>
              <a:rPr dirty="0"/>
              <a:t>: a single vector, for every word the probability that a word is selected to be the right one for the context</a:t>
            </a:r>
          </a:p>
          <a:p>
            <a:pPr marL="502919" indent="-502919" defTabSz="742950">
              <a:lnSpc>
                <a:spcPct val="80000"/>
              </a:lnSpc>
              <a:spcBef>
                <a:spcPts val="1300"/>
              </a:spcBef>
              <a:buBlip>
                <a:blip r:embed="rId3"/>
              </a:buBlip>
              <a:defRPr sz="3239"/>
            </a:pPr>
            <a:r>
              <a:rPr dirty="0"/>
              <a:t>The dimension of the hidden layer is the same as for SKIPGRAM</a:t>
            </a:r>
          </a:p>
          <a:p>
            <a:pPr marL="1074419" lvl="1" indent="-502919" defTabSz="742950">
              <a:lnSpc>
                <a:spcPct val="80000"/>
              </a:lnSpc>
              <a:spcBef>
                <a:spcPts val="1300"/>
              </a:spcBef>
              <a:buBlip>
                <a:blip r:embed="rId3"/>
              </a:buBlip>
              <a:defRPr sz="3239"/>
            </a:pPr>
            <a:endParaRPr dirty="0"/>
          </a:p>
          <a:p>
            <a:pPr marL="502919" indent="-502919" defTabSz="742950">
              <a:lnSpc>
                <a:spcPct val="80000"/>
              </a:lnSpc>
              <a:spcBef>
                <a:spcPts val="1300"/>
              </a:spcBef>
              <a:buBlip>
                <a:blip r:embed="rId3"/>
              </a:buBlip>
              <a:defRPr sz="3239"/>
            </a:pPr>
            <a:r>
              <a:rPr b="1" dirty="0">
                <a:latin typeface="+mn-lt"/>
                <a:ea typeface="+mn-ea"/>
                <a:cs typeface="+mn-cs"/>
                <a:sym typeface="Helvetica Neue"/>
              </a:rPr>
              <a:t>S</a:t>
            </a:r>
            <a:r>
              <a:rPr lang="en-GB" b="1" dirty="0">
                <a:latin typeface="+mn-lt"/>
                <a:ea typeface="+mn-ea"/>
                <a:cs typeface="+mn-cs"/>
                <a:sym typeface="Helvetica Neue"/>
              </a:rPr>
              <a:t>KIPGRAM</a:t>
            </a:r>
            <a:r>
              <a:rPr dirty="0"/>
              <a:t>: works well with a small amount of the training data, represents well even rare words or phrases.</a:t>
            </a:r>
          </a:p>
          <a:p>
            <a:pPr marL="502919" indent="-502919" defTabSz="742950">
              <a:lnSpc>
                <a:spcPct val="80000"/>
              </a:lnSpc>
              <a:spcBef>
                <a:spcPts val="1300"/>
              </a:spcBef>
              <a:buBlip>
                <a:blip r:embed="rId3"/>
              </a:buBlip>
              <a:defRPr sz="3239"/>
            </a:pPr>
            <a:r>
              <a:rPr b="1" dirty="0">
                <a:latin typeface="+mn-lt"/>
                <a:ea typeface="+mn-ea"/>
                <a:cs typeface="+mn-cs"/>
                <a:sym typeface="Helvetica Neue"/>
              </a:rPr>
              <a:t>CBOW</a:t>
            </a:r>
            <a:r>
              <a:rPr dirty="0"/>
              <a:t>: several times faster to train than the skip-gram, slightly better accuracy for the frequent words.</a:t>
            </a:r>
          </a:p>
        </p:txBody>
      </p:sp>
      <p:pic>
        <p:nvPicPr>
          <p:cNvPr id="1329" name="Image" descr="Image"/>
          <p:cNvPicPr>
            <a:picLocks noChangeAspect="1"/>
          </p:cNvPicPr>
          <p:nvPr/>
        </p:nvPicPr>
        <p:blipFill>
          <a:blip r:embed="rId4"/>
          <a:srcRect l="55017" t="63924" r="24106" b="1180"/>
          <a:stretch>
            <a:fillRect/>
          </a:stretch>
        </p:blipFill>
        <p:spPr>
          <a:xfrm>
            <a:off x="19140414" y="3335235"/>
            <a:ext cx="5049950" cy="4753148"/>
          </a:xfrm>
          <a:prstGeom prst="rect">
            <a:avLst/>
          </a:prstGeom>
          <a:ln w="12700">
            <a:miter lim="400000"/>
          </a:ln>
        </p:spPr>
      </p:pic>
      <p:sp>
        <p:nvSpPr>
          <p:cNvPr id="1330" name="a"/>
          <p:cNvSpPr txBox="1"/>
          <p:nvPr/>
        </p:nvSpPr>
        <p:spPr>
          <a:xfrm>
            <a:off x="2874255" y="10885188"/>
            <a:ext cx="1879217" cy="676152"/>
          </a:xfrm>
          <a:prstGeom prst="rect">
            <a:avLst/>
          </a:prstGeom>
          <a:solidFill>
            <a:srgbClr val="4F8F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90000"/>
              </a:lnSpc>
              <a:defRPr sz="3300">
                <a:solidFill>
                  <a:srgbClr val="FFFFFF"/>
                </a:solidFill>
              </a:defRPr>
            </a:lvl1pPr>
          </a:lstStyle>
          <a:p>
            <a:r>
              <a:t>a</a:t>
            </a:r>
          </a:p>
        </p:txBody>
      </p:sp>
      <p:sp>
        <p:nvSpPr>
          <p:cNvPr id="1331" name="bottle"/>
          <p:cNvSpPr txBox="1"/>
          <p:nvPr/>
        </p:nvSpPr>
        <p:spPr>
          <a:xfrm>
            <a:off x="4899718" y="10885188"/>
            <a:ext cx="1879217" cy="676152"/>
          </a:xfrm>
          <a:prstGeom prst="rect">
            <a:avLst/>
          </a:prstGeom>
          <a:solidFill>
            <a:srgbClr val="4F8F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90000"/>
              </a:lnSpc>
              <a:defRPr sz="3300">
                <a:solidFill>
                  <a:srgbClr val="FFFFFF"/>
                </a:solidFill>
              </a:defRPr>
            </a:lvl1pPr>
          </a:lstStyle>
          <a:p>
            <a:r>
              <a:t>bottle</a:t>
            </a:r>
          </a:p>
        </p:txBody>
      </p:sp>
      <p:sp>
        <p:nvSpPr>
          <p:cNvPr id="1332" name="of"/>
          <p:cNvSpPr txBox="1"/>
          <p:nvPr/>
        </p:nvSpPr>
        <p:spPr>
          <a:xfrm>
            <a:off x="6925181" y="10885188"/>
            <a:ext cx="1879218" cy="676152"/>
          </a:xfrm>
          <a:prstGeom prst="rect">
            <a:avLst/>
          </a:prstGeom>
          <a:solidFill>
            <a:srgbClr val="4F8F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90000"/>
              </a:lnSpc>
              <a:defRPr sz="3300">
                <a:solidFill>
                  <a:srgbClr val="FFFFFF"/>
                </a:solidFill>
              </a:defRPr>
            </a:lvl1pPr>
          </a:lstStyle>
          <a:p>
            <a:r>
              <a:t>of</a:t>
            </a:r>
          </a:p>
        </p:txBody>
      </p:sp>
      <p:sp>
        <p:nvSpPr>
          <p:cNvPr id="1333" name="is"/>
          <p:cNvSpPr txBox="1"/>
          <p:nvPr/>
        </p:nvSpPr>
        <p:spPr>
          <a:xfrm>
            <a:off x="10976108" y="10885188"/>
            <a:ext cx="1879217" cy="676152"/>
          </a:xfrm>
          <a:prstGeom prst="rect">
            <a:avLst/>
          </a:prstGeom>
          <a:solidFill>
            <a:srgbClr val="4F8F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90000"/>
              </a:lnSpc>
              <a:defRPr sz="3300">
                <a:solidFill>
                  <a:srgbClr val="FFFFFF"/>
                </a:solidFill>
              </a:defRPr>
            </a:lvl1pPr>
          </a:lstStyle>
          <a:p>
            <a:r>
              <a:t>is</a:t>
            </a:r>
          </a:p>
        </p:txBody>
      </p:sp>
      <p:sp>
        <p:nvSpPr>
          <p:cNvPr id="1334" name="on"/>
          <p:cNvSpPr txBox="1"/>
          <p:nvPr/>
        </p:nvSpPr>
        <p:spPr>
          <a:xfrm>
            <a:off x="13039419" y="10885188"/>
            <a:ext cx="1879217" cy="676152"/>
          </a:xfrm>
          <a:prstGeom prst="rect">
            <a:avLst/>
          </a:prstGeom>
          <a:solidFill>
            <a:srgbClr val="4F8F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90000"/>
              </a:lnSpc>
              <a:defRPr sz="3300">
                <a:solidFill>
                  <a:srgbClr val="FFFFFF"/>
                </a:solidFill>
              </a:defRPr>
            </a:lvl1pPr>
          </a:lstStyle>
          <a:p>
            <a:r>
              <a:rPr dirty="0"/>
              <a:t>on</a:t>
            </a:r>
          </a:p>
        </p:txBody>
      </p:sp>
      <p:sp>
        <p:nvSpPr>
          <p:cNvPr id="1335" name="the"/>
          <p:cNvSpPr txBox="1"/>
          <p:nvPr/>
        </p:nvSpPr>
        <p:spPr>
          <a:xfrm>
            <a:off x="15102730" y="10885188"/>
            <a:ext cx="1879217" cy="676152"/>
          </a:xfrm>
          <a:prstGeom prst="rect">
            <a:avLst/>
          </a:prstGeom>
          <a:solidFill>
            <a:srgbClr val="4F8F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90000"/>
              </a:lnSpc>
              <a:defRPr sz="3300">
                <a:solidFill>
                  <a:srgbClr val="FFFFFF"/>
                </a:solidFill>
              </a:defRPr>
            </a:lvl1pPr>
          </a:lstStyle>
          <a:p>
            <a:r>
              <a:t>the</a:t>
            </a:r>
          </a:p>
        </p:txBody>
      </p:sp>
      <p:sp>
        <p:nvSpPr>
          <p:cNvPr id="1336" name="??"/>
          <p:cNvSpPr txBox="1"/>
          <p:nvPr/>
        </p:nvSpPr>
        <p:spPr>
          <a:xfrm>
            <a:off x="8906161" y="12515614"/>
            <a:ext cx="1879217" cy="676152"/>
          </a:xfrm>
          <a:prstGeom prst="rect">
            <a:avLst/>
          </a:pr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90000"/>
              </a:lnSpc>
              <a:defRPr sz="3300">
                <a:solidFill>
                  <a:srgbClr val="FFFFFF"/>
                </a:solidFill>
              </a:defRPr>
            </a:lvl1pPr>
          </a:lstStyle>
          <a:p>
            <a:r>
              <a:t>??</a:t>
            </a:r>
          </a:p>
        </p:txBody>
      </p:sp>
      <p:sp>
        <p:nvSpPr>
          <p:cNvPr id="1337" name="Arrow"/>
          <p:cNvSpPr/>
          <p:nvPr/>
        </p:nvSpPr>
        <p:spPr>
          <a:xfrm rot="5371670">
            <a:off x="9449635" y="11848004"/>
            <a:ext cx="793525" cy="538583"/>
          </a:xfrm>
          <a:prstGeom prst="rightArrow">
            <a:avLst>
              <a:gd name="adj1" fmla="val 32831"/>
              <a:gd name="adj2" fmla="val 87816"/>
            </a:avLst>
          </a:prstGeom>
          <a:solidFill>
            <a:srgbClr val="E22019"/>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31</a:t>
            </a:fld>
            <a:endParaRPr/>
          </a:p>
        </p:txBody>
      </p:sp>
      <p:sp>
        <p:nvSpPr>
          <p:cNvPr id="1340" name="Issues"/>
          <p:cNvSpPr txBox="1">
            <a:spLocks noGrp="1"/>
          </p:cNvSpPr>
          <p:nvPr>
            <p:ph type="title"/>
          </p:nvPr>
        </p:nvSpPr>
        <p:spPr>
          <a:prstGeom prst="rect">
            <a:avLst/>
          </a:prstGeom>
        </p:spPr>
        <p:txBody>
          <a:bodyPr/>
          <a:lstStyle>
            <a:lvl1pPr defTabSz="685165">
              <a:defRPr sz="7968" spc="-318"/>
            </a:lvl1pPr>
          </a:lstStyle>
          <a:p>
            <a:r>
              <a:t>Issues</a:t>
            </a:r>
          </a:p>
        </p:txBody>
      </p:sp>
      <p:sp>
        <p:nvSpPr>
          <p:cNvPr id="1341" name="Results are in general impressive, but…"/>
          <p:cNvSpPr txBox="1">
            <a:spLocks noGrp="1"/>
          </p:cNvSpPr>
          <p:nvPr>
            <p:ph type="body" idx="1"/>
          </p:nvPr>
        </p:nvSpPr>
        <p:spPr>
          <a:prstGeom prst="rect">
            <a:avLst/>
          </a:prstGeom>
        </p:spPr>
        <p:txBody>
          <a:bodyPr/>
          <a:lstStyle/>
          <a:p>
            <a:pPr>
              <a:lnSpc>
                <a:spcPct val="80000"/>
              </a:lnSpc>
              <a:spcBef>
                <a:spcPts val="1500"/>
              </a:spcBef>
              <a:buBlip>
                <a:blip r:embed="rId3"/>
              </a:buBlip>
            </a:pPr>
            <a:r>
              <a:rPr dirty="0"/>
              <a:t>Results are in general impressive, but</a:t>
            </a:r>
            <a:r>
              <a:rPr lang="en-GB" dirty="0"/>
              <a:t>:</a:t>
            </a:r>
            <a:endParaRPr dirty="0"/>
          </a:p>
          <a:p>
            <a:pPr>
              <a:lnSpc>
                <a:spcPct val="80000"/>
              </a:lnSpc>
              <a:spcBef>
                <a:spcPts val="1500"/>
              </a:spcBef>
              <a:buBlip>
                <a:blip r:embed="rId3"/>
              </a:buBlip>
            </a:pPr>
            <a:endParaRPr dirty="0"/>
          </a:p>
          <a:p>
            <a:pPr>
              <a:lnSpc>
                <a:spcPct val="80000"/>
              </a:lnSpc>
              <a:spcBef>
                <a:spcPts val="1500"/>
              </a:spcBef>
              <a:buBlip>
                <a:blip r:embed="rId3"/>
              </a:buBlip>
            </a:pPr>
            <a:r>
              <a:rPr b="1" dirty="0">
                <a:latin typeface="+mn-lt"/>
                <a:ea typeface="+mn-ea"/>
                <a:cs typeface="+mn-cs"/>
                <a:sym typeface="Helvetica Neue"/>
              </a:rPr>
              <a:t>Multi-sense</a:t>
            </a:r>
            <a:r>
              <a:rPr dirty="0"/>
              <a:t> words (e.g. bank)</a:t>
            </a:r>
          </a:p>
          <a:p>
            <a:pPr lvl="1">
              <a:lnSpc>
                <a:spcPct val="80000"/>
              </a:lnSpc>
              <a:spcBef>
                <a:spcPts val="1500"/>
              </a:spcBef>
              <a:buBlip>
                <a:blip r:embed="rId3"/>
              </a:buBlip>
              <a:defRPr sz="3300"/>
            </a:pPr>
            <a:r>
              <a:rPr dirty="0"/>
              <a:t>Possible solution: multi-sense word embeddings</a:t>
            </a:r>
          </a:p>
          <a:p>
            <a:pPr>
              <a:lnSpc>
                <a:spcPct val="80000"/>
              </a:lnSpc>
              <a:spcBef>
                <a:spcPts val="1500"/>
              </a:spcBef>
              <a:buBlip>
                <a:blip r:embed="rId3"/>
              </a:buBlip>
            </a:pPr>
            <a:endParaRPr dirty="0"/>
          </a:p>
          <a:p>
            <a:pPr>
              <a:lnSpc>
                <a:spcPct val="80000"/>
              </a:lnSpc>
              <a:spcBef>
                <a:spcPts val="1500"/>
              </a:spcBef>
              <a:buBlip>
                <a:blip r:embed="rId3"/>
              </a:buBlip>
            </a:pPr>
            <a:r>
              <a:rPr b="1" dirty="0">
                <a:latin typeface="+mn-lt"/>
                <a:ea typeface="+mn-ea"/>
                <a:cs typeface="+mn-cs"/>
                <a:sym typeface="Helvetica Neue"/>
              </a:rPr>
              <a:t>Fixed-size</a:t>
            </a:r>
            <a:r>
              <a:rPr dirty="0"/>
              <a:t> vocabulary: new words are not learned</a:t>
            </a:r>
          </a:p>
          <a:p>
            <a:pPr lvl="1">
              <a:lnSpc>
                <a:spcPct val="80000"/>
              </a:lnSpc>
              <a:spcBef>
                <a:spcPts val="1500"/>
              </a:spcBef>
              <a:buBlip>
                <a:blip r:embed="rId3"/>
              </a:buBlip>
              <a:defRPr sz="3300"/>
            </a:pPr>
            <a:r>
              <a:rPr b="1" dirty="0">
                <a:latin typeface="+mn-lt"/>
                <a:ea typeface="+mn-ea"/>
                <a:cs typeface="+mn-cs"/>
                <a:sym typeface="Helvetica Neue"/>
              </a:rPr>
              <a:t>Out of Vocabulary</a:t>
            </a:r>
            <a:r>
              <a:rPr dirty="0"/>
              <a:t> words are represented with the same dense vector</a:t>
            </a:r>
          </a:p>
          <a:p>
            <a:pPr>
              <a:lnSpc>
                <a:spcPct val="80000"/>
              </a:lnSpc>
              <a:spcBef>
                <a:spcPts val="1500"/>
              </a:spcBef>
              <a:buBlip>
                <a:blip r:embed="rId3"/>
              </a:buBlip>
            </a:pPr>
            <a:endParaRPr dirty="0"/>
          </a:p>
          <a:p>
            <a:pPr>
              <a:lnSpc>
                <a:spcPct val="80000"/>
              </a:lnSpc>
              <a:spcBef>
                <a:spcPts val="1500"/>
              </a:spcBef>
              <a:buBlip>
                <a:blip r:embed="rId3"/>
              </a:buBlip>
            </a:pPr>
            <a:r>
              <a:rPr dirty="0"/>
              <a:t>No information about sub-word structure: morphology is completely ignored </a:t>
            </a:r>
          </a:p>
          <a:p>
            <a:pPr lvl="1">
              <a:lnSpc>
                <a:spcPct val="80000"/>
              </a:lnSpc>
              <a:spcBef>
                <a:spcPts val="1500"/>
              </a:spcBef>
              <a:buBlip>
                <a:blip r:embed="rId3"/>
              </a:buBlip>
              <a:defRPr sz="3300"/>
            </a:pPr>
            <a:r>
              <a:rPr dirty="0"/>
              <a:t>Possible solution: character-based word representation </a:t>
            </a:r>
          </a:p>
          <a:p>
            <a:pPr lvl="2">
              <a:lnSpc>
                <a:spcPct val="80000"/>
              </a:lnSpc>
              <a:spcBef>
                <a:spcPts val="1500"/>
              </a:spcBef>
              <a:buBlip>
                <a:blip r:embed="rId3"/>
              </a:buBlip>
              <a:defRPr sz="3300"/>
            </a:pPr>
            <a:r>
              <a:rPr dirty="0"/>
              <a:t>e.g. Facebook’s </a:t>
            </a:r>
            <a:r>
              <a:rPr dirty="0" err="1"/>
              <a:t>FastText</a:t>
            </a:r>
            <a:r>
              <a:rPr dirty="0"/>
              <a:t> (</a:t>
            </a:r>
            <a:r>
              <a:rPr u="sng" dirty="0">
                <a:hlinkClick r:id="rId4"/>
              </a:rPr>
              <a:t>https://fasttext.cc</a:t>
            </a:r>
            <a:r>
              <a:rPr dirty="0"/>
              <a:t>)</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 name="Using Word Embeddings"/>
          <p:cNvSpPr txBox="1">
            <a:spLocks noGrp="1"/>
          </p:cNvSpPr>
          <p:nvPr>
            <p:ph type="title"/>
          </p:nvPr>
        </p:nvSpPr>
        <p:spPr>
          <a:xfrm>
            <a:off x="909935" y="1138535"/>
            <a:ext cx="14233812" cy="7338714"/>
          </a:xfrm>
          <a:prstGeom prst="rect">
            <a:avLst/>
          </a:prstGeom>
        </p:spPr>
        <p:txBody>
          <a:bodyPr/>
          <a:lstStyle>
            <a:lvl1pPr defTabSz="660400">
              <a:defRPr sz="19520" spc="-780"/>
            </a:lvl1pPr>
          </a:lstStyle>
          <a:p>
            <a:r>
              <a:rPr dirty="0"/>
              <a:t>Using Word Embeddings</a:t>
            </a:r>
          </a:p>
        </p:txBody>
      </p:sp>
      <p:sp>
        <p:nvSpPr>
          <p:cNvPr id="1344" name="Double-click to edit"/>
          <p:cNvSpPr txBox="1">
            <a:spLocks noGrp="1"/>
          </p:cNvSpPr>
          <p:nvPr>
            <p:ph type="body" sz="quarter" idx="1"/>
          </p:nvPr>
        </p:nvSpPr>
        <p:spPr>
          <a:prstGeom prst="rect">
            <a:avLst/>
          </a:prstGeom>
        </p:spPr>
        <p:txBody>
          <a:bodyPr/>
          <a:lstStyle/>
          <a:p>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33</a:t>
            </a:fld>
            <a:endParaRPr/>
          </a:p>
        </p:txBody>
      </p:sp>
      <p:sp>
        <p:nvSpPr>
          <p:cNvPr id="1347" name="Why are embeddings important"/>
          <p:cNvSpPr txBox="1">
            <a:spLocks noGrp="1"/>
          </p:cNvSpPr>
          <p:nvPr>
            <p:ph type="title"/>
          </p:nvPr>
        </p:nvSpPr>
        <p:spPr>
          <a:prstGeom prst="rect">
            <a:avLst/>
          </a:prstGeom>
        </p:spPr>
        <p:txBody>
          <a:bodyPr/>
          <a:lstStyle>
            <a:lvl1pPr defTabSz="685165">
              <a:defRPr sz="7968" spc="-318"/>
            </a:lvl1pPr>
          </a:lstStyle>
          <a:p>
            <a:r>
              <a:t>Why are embeddings important</a:t>
            </a:r>
          </a:p>
        </p:txBody>
      </p:sp>
      <p:sp>
        <p:nvSpPr>
          <p:cNvPr id="1348" name="They are essential for using neural networks to solve NLP tasks…"/>
          <p:cNvSpPr txBox="1">
            <a:spLocks noGrp="1"/>
          </p:cNvSpPr>
          <p:nvPr>
            <p:ph type="body" idx="1"/>
          </p:nvPr>
        </p:nvSpPr>
        <p:spPr>
          <a:prstGeom prst="rect">
            <a:avLst/>
          </a:prstGeom>
        </p:spPr>
        <p:txBody>
          <a:bodyPr/>
          <a:lstStyle/>
          <a:p>
            <a:pPr marL="558800" indent="-558800">
              <a:lnSpc>
                <a:spcPct val="80000"/>
              </a:lnSpc>
              <a:spcBef>
                <a:spcPts val="1500"/>
              </a:spcBef>
              <a:buBlip>
                <a:blip r:embed="rId2"/>
              </a:buBlip>
              <a:defRPr sz="3900"/>
            </a:pPr>
            <a:r>
              <a:t>They are essential for using neural networks to solve NLP tasks</a:t>
            </a:r>
          </a:p>
          <a:p>
            <a:pPr marL="558800" indent="-558800">
              <a:lnSpc>
                <a:spcPct val="80000"/>
              </a:lnSpc>
              <a:spcBef>
                <a:spcPts val="1500"/>
              </a:spcBef>
              <a:buBlip>
                <a:blip r:embed="rId2"/>
              </a:buBlip>
              <a:defRPr sz="3900"/>
            </a:pPr>
            <a:r>
              <a:t>They bridge the symbolic (discrete) world of </a:t>
            </a:r>
            <a:r>
              <a:rPr i="1">
                <a:latin typeface="+mn-lt"/>
                <a:ea typeface="+mn-ea"/>
                <a:cs typeface="+mn-cs"/>
                <a:sym typeface="Helvetica Neue"/>
              </a:rPr>
              <a:t>words</a:t>
            </a:r>
            <a:r>
              <a:t> with the numerical (continuous) world of neural networks</a:t>
            </a:r>
          </a:p>
        </p:txBody>
      </p:sp>
      <p:pic>
        <p:nvPicPr>
          <p:cNvPr id="1349" name="Image" descr="Image"/>
          <p:cNvPicPr>
            <a:picLocks noChangeAspect="1"/>
          </p:cNvPicPr>
          <p:nvPr/>
        </p:nvPicPr>
        <p:blipFill>
          <a:blip r:embed="rId3"/>
          <a:stretch>
            <a:fillRect/>
          </a:stretch>
        </p:blipFill>
        <p:spPr>
          <a:xfrm>
            <a:off x="5620055" y="5527535"/>
            <a:ext cx="13143890" cy="7425654"/>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sp>
        <p:nvSpPr>
          <p:cNvPr id="1352" name="Word embeddings can be trained, but sometimes you just want to reuse them…"/>
          <p:cNvSpPr txBox="1">
            <a:spLocks noGrp="1"/>
          </p:cNvSpPr>
          <p:nvPr>
            <p:ph type="body" sz="half" idx="1"/>
          </p:nvPr>
        </p:nvSpPr>
        <p:spPr>
          <a:xfrm>
            <a:off x="1138534" y="3157835"/>
            <a:ext cx="14169846" cy="9345864"/>
          </a:xfrm>
          <a:prstGeom prst="rect">
            <a:avLst/>
          </a:prstGeom>
        </p:spPr>
        <p:txBody>
          <a:bodyPr/>
          <a:lstStyle/>
          <a:p>
            <a:pPr marL="558800" indent="-558800">
              <a:lnSpc>
                <a:spcPct val="80000"/>
              </a:lnSpc>
              <a:spcBef>
                <a:spcPts val="1500"/>
              </a:spcBef>
              <a:buBlip>
                <a:blip r:embed="rId2"/>
              </a:buBlip>
              <a:defRPr sz="3900"/>
            </a:pPr>
            <a:r>
              <a:rPr dirty="0"/>
              <a:t>Word embeddings can be trained, but sometimes you just want to reuse them</a:t>
            </a:r>
          </a:p>
          <a:p>
            <a:pPr marL="558800" indent="-558800">
              <a:lnSpc>
                <a:spcPct val="80000"/>
              </a:lnSpc>
              <a:spcBef>
                <a:spcPts val="1500"/>
              </a:spcBef>
              <a:buBlip>
                <a:blip r:embed="rId2"/>
              </a:buBlip>
              <a:defRPr sz="3900"/>
            </a:pPr>
            <a:endParaRPr dirty="0"/>
          </a:p>
          <a:p>
            <a:pPr marL="558800" indent="-558800">
              <a:lnSpc>
                <a:spcPct val="80000"/>
              </a:lnSpc>
              <a:spcBef>
                <a:spcPts val="1500"/>
              </a:spcBef>
              <a:buBlip>
                <a:blip r:embed="rId2"/>
              </a:buBlip>
              <a:defRPr sz="3900"/>
            </a:pPr>
            <a:r>
              <a:rPr dirty="0"/>
              <a:t>Three scenarios</a:t>
            </a:r>
          </a:p>
          <a:p>
            <a:pPr lvl="1">
              <a:lnSpc>
                <a:spcPct val="80000"/>
              </a:lnSpc>
              <a:spcBef>
                <a:spcPts val="1500"/>
              </a:spcBef>
              <a:buBlip>
                <a:blip r:embed="rId2"/>
              </a:buBlip>
            </a:pPr>
            <a:r>
              <a:rPr b="1" dirty="0">
                <a:latin typeface="+mn-lt"/>
                <a:ea typeface="+mn-ea"/>
                <a:cs typeface="+mn-cs"/>
                <a:sym typeface="Helvetica Neue"/>
              </a:rPr>
              <a:t>Scenario 1</a:t>
            </a:r>
            <a:r>
              <a:rPr dirty="0"/>
              <a:t>: Train word embeddings and your model at the same time using the train set for your task </a:t>
            </a:r>
            <a:br>
              <a:rPr dirty="0"/>
            </a:br>
            <a:endParaRPr dirty="0"/>
          </a:p>
          <a:p>
            <a:pPr lvl="1">
              <a:lnSpc>
                <a:spcPct val="80000"/>
              </a:lnSpc>
              <a:spcBef>
                <a:spcPts val="1500"/>
              </a:spcBef>
              <a:buBlip>
                <a:blip r:embed="rId2"/>
              </a:buBlip>
            </a:pPr>
            <a:r>
              <a:rPr b="1" dirty="0">
                <a:latin typeface="+mn-lt"/>
                <a:ea typeface="+mn-ea"/>
                <a:cs typeface="+mn-cs"/>
                <a:sym typeface="Helvetica Neue"/>
              </a:rPr>
              <a:t>Scenario 2</a:t>
            </a:r>
            <a:r>
              <a:rPr dirty="0"/>
              <a:t>: initialize your model using the pre-trained word embeddings, and train them (fine-tune) and your model at the same time using the train set for your task</a:t>
            </a:r>
          </a:p>
          <a:p>
            <a:pPr marL="1779494" lvl="2" indent="-509494">
              <a:lnSpc>
                <a:spcPct val="80000"/>
              </a:lnSpc>
              <a:spcBef>
                <a:spcPts val="1500"/>
              </a:spcBef>
              <a:buBlip>
                <a:blip r:embed="rId2"/>
              </a:buBlip>
              <a:defRPr sz="3400"/>
            </a:pPr>
            <a:r>
              <a:rPr sz="3100" dirty="0"/>
              <a:t>A large amount of plain text data (e.g. Wikipedia dumps), which are usually more readily available than the train datasets for your task</a:t>
            </a:r>
            <a:r>
              <a:rPr dirty="0"/>
              <a:t> </a:t>
            </a:r>
          </a:p>
          <a:p>
            <a:pPr lvl="2">
              <a:lnSpc>
                <a:spcPct val="80000"/>
              </a:lnSpc>
              <a:spcBef>
                <a:spcPts val="1500"/>
              </a:spcBef>
              <a:buBlip>
                <a:blip r:embed="rId2"/>
              </a:buBlip>
              <a:defRPr sz="3400"/>
            </a:pPr>
            <a:r>
              <a:rPr dirty="0"/>
              <a:t>This is an example of </a:t>
            </a:r>
            <a:r>
              <a:rPr i="1" dirty="0">
                <a:latin typeface="+mn-lt"/>
                <a:ea typeface="+mn-ea"/>
                <a:cs typeface="+mn-cs"/>
                <a:sym typeface="Helvetica Neue"/>
              </a:rPr>
              <a:t>transfer learning</a:t>
            </a:r>
            <a:br>
              <a:rPr dirty="0"/>
            </a:br>
            <a:endParaRPr dirty="0"/>
          </a:p>
          <a:p>
            <a:pPr lvl="1">
              <a:lnSpc>
                <a:spcPct val="80000"/>
              </a:lnSpc>
              <a:spcBef>
                <a:spcPts val="1500"/>
              </a:spcBef>
              <a:buBlip>
                <a:blip r:embed="rId2"/>
              </a:buBlip>
            </a:pPr>
            <a:r>
              <a:rPr b="1" dirty="0">
                <a:latin typeface="+mn-lt"/>
                <a:ea typeface="+mn-ea"/>
                <a:cs typeface="+mn-cs"/>
                <a:sym typeface="Helvetica Neue"/>
              </a:rPr>
              <a:t>Scenario 3</a:t>
            </a:r>
            <a:r>
              <a:rPr dirty="0"/>
              <a:t>: Same as Scenario 2, except you fix word embeddings while you train your model</a:t>
            </a:r>
          </a:p>
        </p:txBody>
      </p:sp>
      <p:sp>
        <p:nvSpPr>
          <p:cNvPr id="1353" name="How can embeddings be used with NLP Models?"/>
          <p:cNvSpPr txBox="1">
            <a:spLocks noGrp="1"/>
          </p:cNvSpPr>
          <p:nvPr>
            <p:ph type="title"/>
          </p:nvPr>
        </p:nvSpPr>
        <p:spPr>
          <a:prstGeom prst="rect">
            <a:avLst/>
          </a:prstGeom>
        </p:spPr>
        <p:txBody>
          <a:bodyPr/>
          <a:lstStyle>
            <a:lvl1pPr defTabSz="685165">
              <a:defRPr sz="7968" spc="-318"/>
            </a:lvl1pPr>
          </a:lstStyle>
          <a:p>
            <a:r>
              <a:t>How can embeddings be used with NLP Models?</a:t>
            </a:r>
          </a:p>
        </p:txBody>
      </p:sp>
      <p:pic>
        <p:nvPicPr>
          <p:cNvPr id="1354" name="Image" descr="Image"/>
          <p:cNvPicPr>
            <a:picLocks noChangeAspect="1"/>
          </p:cNvPicPr>
          <p:nvPr/>
        </p:nvPicPr>
        <p:blipFill>
          <a:blip r:embed="rId3"/>
          <a:stretch>
            <a:fillRect/>
          </a:stretch>
        </p:blipFill>
        <p:spPr>
          <a:xfrm rot="698">
            <a:off x="15948673" y="3293537"/>
            <a:ext cx="7214279" cy="5372564"/>
          </a:xfrm>
          <a:prstGeom prst="rect">
            <a:avLst/>
          </a:prstGeom>
          <a:ln w="12700">
            <a:miter lim="400000"/>
          </a:ln>
        </p:spPr>
      </p:pic>
      <p:sp>
        <p:nvSpPr>
          <p:cNvPr id="1355" name="Text"/>
          <p:cNvSpPr txBox="1"/>
          <p:nvPr/>
        </p:nvSpPr>
        <p:spPr>
          <a:xfrm>
            <a:off x="7696200" y="3397249"/>
            <a:ext cx="152400"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defRPr sz="1200">
                <a:latin typeface="Times Roman"/>
                <a:ea typeface="Times Roman"/>
                <a:cs typeface="Times Roman"/>
                <a:sym typeface="Times Roman"/>
              </a:defRPr>
            </a:lvl1pPr>
          </a:lstStyle>
          <a:p>
            <a:r>
              <a:t> </a:t>
            </a:r>
          </a:p>
        </p:txBody>
      </p:sp>
      <p:pic>
        <p:nvPicPr>
          <p:cNvPr id="1356" name="Image" descr="Image"/>
          <p:cNvPicPr>
            <a:picLocks noChangeAspect="1"/>
          </p:cNvPicPr>
          <p:nvPr/>
        </p:nvPicPr>
        <p:blipFill>
          <a:blip r:embed="rId4"/>
          <a:stretch>
            <a:fillRect/>
          </a:stretch>
        </p:blipFill>
        <p:spPr>
          <a:xfrm>
            <a:off x="14732683" y="9769803"/>
            <a:ext cx="9646260" cy="3146861"/>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sp>
        <p:nvSpPr>
          <p:cNvPr id="1359" name="Use Word2vec in your work"/>
          <p:cNvSpPr txBox="1">
            <a:spLocks noGrp="1"/>
          </p:cNvSpPr>
          <p:nvPr>
            <p:ph type="title"/>
          </p:nvPr>
        </p:nvSpPr>
        <p:spPr>
          <a:prstGeom prst="rect">
            <a:avLst/>
          </a:prstGeom>
        </p:spPr>
        <p:txBody>
          <a:bodyPr/>
          <a:lstStyle>
            <a:lvl1pPr defTabSz="685165">
              <a:defRPr sz="7968" spc="-318"/>
            </a:lvl1pPr>
          </a:lstStyle>
          <a:p>
            <a:r>
              <a:t>Use Word2vec in your work</a:t>
            </a:r>
          </a:p>
        </p:txBody>
      </p:sp>
      <p:sp>
        <p:nvSpPr>
          <p:cNvPr id="1360" name="Easiest way to use it is via the Gensim library for Python (tends to be slowish, even though it tries to use C optimizations like Cython, NumPy)…"/>
          <p:cNvSpPr txBox="1">
            <a:spLocks noGrp="1"/>
          </p:cNvSpPr>
          <p:nvPr>
            <p:ph type="body" idx="1"/>
          </p:nvPr>
        </p:nvSpPr>
        <p:spPr>
          <a:xfrm>
            <a:off x="1138534" y="3157835"/>
            <a:ext cx="22106932" cy="9324321"/>
          </a:xfrm>
          <a:prstGeom prst="rect">
            <a:avLst/>
          </a:prstGeom>
        </p:spPr>
        <p:txBody>
          <a:bodyPr/>
          <a:lstStyle/>
          <a:p>
            <a:pPr>
              <a:lnSpc>
                <a:spcPct val="80000"/>
              </a:lnSpc>
              <a:spcBef>
                <a:spcPts val="1500"/>
              </a:spcBef>
              <a:buBlip>
                <a:blip r:embed="rId2"/>
              </a:buBlip>
              <a:defRPr sz="4600"/>
            </a:pPr>
            <a:r>
              <a:rPr dirty="0"/>
              <a:t>Easiest way to use it is via the </a:t>
            </a:r>
            <a:r>
              <a:rPr dirty="0" err="1"/>
              <a:t>Gensim</a:t>
            </a:r>
            <a:r>
              <a:rPr dirty="0"/>
              <a:t> library for Python (tends to be </a:t>
            </a:r>
            <a:r>
              <a:rPr lang="en-US" dirty="0"/>
              <a:t>slow</a:t>
            </a:r>
            <a:r>
              <a:rPr dirty="0"/>
              <a:t>, even though it tries to use C optimizations like </a:t>
            </a:r>
            <a:r>
              <a:rPr dirty="0" err="1"/>
              <a:t>Cython</a:t>
            </a:r>
            <a:r>
              <a:rPr dirty="0"/>
              <a:t>, NumPy)</a:t>
            </a:r>
          </a:p>
          <a:p>
            <a:pPr lvl="1">
              <a:lnSpc>
                <a:spcPct val="80000"/>
              </a:lnSpc>
              <a:spcBef>
                <a:spcPts val="1500"/>
              </a:spcBef>
              <a:buBlip>
                <a:blip r:embed="rId2"/>
              </a:buBlip>
              <a:defRPr sz="4300"/>
            </a:pPr>
            <a:r>
              <a:rPr dirty="0"/>
              <a:t>https://radimrehurek.com/gensim/models/word2vec.html</a:t>
            </a:r>
          </a:p>
          <a:p>
            <a:pPr>
              <a:lnSpc>
                <a:spcPct val="80000"/>
              </a:lnSpc>
              <a:spcBef>
                <a:spcPts val="1500"/>
              </a:spcBef>
              <a:buBlip>
                <a:blip r:embed="rId2"/>
              </a:buBlip>
              <a:defRPr sz="4600"/>
            </a:pPr>
            <a:endParaRPr dirty="0"/>
          </a:p>
          <a:p>
            <a:pPr>
              <a:lnSpc>
                <a:spcPct val="80000"/>
              </a:lnSpc>
              <a:spcBef>
                <a:spcPts val="1500"/>
              </a:spcBef>
              <a:buBlip>
                <a:blip r:embed="rId2"/>
              </a:buBlip>
              <a:defRPr sz="4600"/>
            </a:pPr>
            <a:r>
              <a:rPr dirty="0"/>
              <a:t>Original word2vec C code by Google </a:t>
            </a:r>
          </a:p>
          <a:p>
            <a:pPr lvl="1">
              <a:lnSpc>
                <a:spcPct val="80000"/>
              </a:lnSpc>
              <a:spcBef>
                <a:spcPts val="1500"/>
              </a:spcBef>
              <a:buBlip>
                <a:blip r:embed="rId2"/>
              </a:buBlip>
              <a:defRPr sz="4300"/>
            </a:pPr>
            <a:r>
              <a:rPr dirty="0"/>
              <a:t>https://code.google.com/archive/p/word2vec/</a:t>
            </a:r>
          </a:p>
          <a:p>
            <a:pPr>
              <a:lnSpc>
                <a:spcPct val="80000"/>
              </a:lnSpc>
              <a:spcBef>
                <a:spcPts val="1500"/>
              </a:spcBef>
              <a:buBlip>
                <a:blip r:embed="rId2"/>
              </a:buBlip>
              <a:defRPr sz="4600"/>
            </a:pPr>
            <a:endParaRPr dirty="0"/>
          </a:p>
          <a:p>
            <a:pPr>
              <a:lnSpc>
                <a:spcPct val="80000"/>
              </a:lnSpc>
              <a:spcBef>
                <a:spcPts val="1500"/>
              </a:spcBef>
              <a:buBlip>
                <a:blip r:embed="rId2"/>
              </a:buBlip>
              <a:defRPr sz="4600" b="1">
                <a:latin typeface="+mn-lt"/>
                <a:ea typeface="+mn-ea"/>
                <a:cs typeface="+mn-cs"/>
                <a:sym typeface="Helvetica Neue"/>
              </a:defRPr>
            </a:pPr>
            <a:r>
              <a:rPr dirty="0"/>
              <a:t>Use pre-trained word vectors whenever possible</a:t>
            </a:r>
          </a:p>
          <a:p>
            <a:pPr lvl="1">
              <a:lnSpc>
                <a:spcPct val="80000"/>
              </a:lnSpc>
              <a:spcBef>
                <a:spcPts val="1500"/>
              </a:spcBef>
              <a:buBlip>
                <a:blip r:embed="rId2"/>
              </a:buBlip>
              <a:defRPr sz="4300"/>
            </a:pPr>
            <a:r>
              <a:rPr dirty="0"/>
              <a:t>Glove: https://nlp.stanford.edu/projects/glove/</a:t>
            </a:r>
          </a:p>
          <a:p>
            <a:pPr lvl="1">
              <a:lnSpc>
                <a:spcPct val="80000"/>
              </a:lnSpc>
              <a:spcBef>
                <a:spcPts val="1500"/>
              </a:spcBef>
              <a:buBlip>
                <a:blip r:embed="rId2"/>
              </a:buBlip>
              <a:defRPr sz="4300"/>
            </a:pPr>
            <a:r>
              <a:rPr dirty="0" err="1"/>
              <a:t>fastText</a:t>
            </a:r>
            <a:r>
              <a:rPr dirty="0"/>
              <a:t>: https://fasttext.cc/docs/en/english-vectors.html</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2" name="Evaluating Word Embeddings"/>
          <p:cNvSpPr txBox="1">
            <a:spLocks noGrp="1"/>
          </p:cNvSpPr>
          <p:nvPr>
            <p:ph type="title"/>
          </p:nvPr>
        </p:nvSpPr>
        <p:spPr>
          <a:prstGeom prst="rect">
            <a:avLst/>
          </a:prstGeom>
        </p:spPr>
        <p:txBody>
          <a:bodyPr/>
          <a:lstStyle>
            <a:lvl1pPr defTabSz="610870">
              <a:defRPr sz="18056" spc="-722"/>
            </a:lvl1pPr>
          </a:lstStyle>
          <a:p>
            <a:r>
              <a:t>Evaluating Word Embeddings</a:t>
            </a:r>
          </a:p>
        </p:txBody>
      </p:sp>
      <p:sp>
        <p:nvSpPr>
          <p:cNvPr id="1363" name="Double-click to edit"/>
          <p:cNvSpPr txBox="1">
            <a:spLocks noGrp="1"/>
          </p:cNvSpPr>
          <p:nvPr>
            <p:ph type="body" sz="quarter" idx="1"/>
          </p:nvPr>
        </p:nvSpPr>
        <p:spPr>
          <a:prstGeom prst="rect">
            <a:avLst/>
          </a:prstGeom>
        </p:spPr>
        <p:txBody>
          <a:bodyPr/>
          <a:lstStyle/>
          <a:p>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5"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37</a:t>
            </a:fld>
            <a:endParaRPr/>
          </a:p>
        </p:txBody>
      </p:sp>
      <p:sp>
        <p:nvSpPr>
          <p:cNvPr id="1366" name="Related to a general evaluation in NLP: Intrinsic vs. extrinsic…"/>
          <p:cNvSpPr txBox="1">
            <a:spLocks noGrp="1"/>
          </p:cNvSpPr>
          <p:nvPr>
            <p:ph type="body" idx="1"/>
          </p:nvPr>
        </p:nvSpPr>
        <p:spPr>
          <a:prstGeom prst="rect">
            <a:avLst/>
          </a:prstGeom>
        </p:spPr>
        <p:txBody>
          <a:bodyPr/>
          <a:lstStyle/>
          <a:p>
            <a:pPr>
              <a:buBlip>
                <a:blip r:embed="rId2"/>
              </a:buBlip>
            </a:pPr>
            <a:r>
              <a:t>Related to a general evaluation in NLP: Intrinsic vs. extrinsic </a:t>
            </a:r>
          </a:p>
          <a:p>
            <a:pPr>
              <a:buBlip>
                <a:blip r:embed="rId2"/>
              </a:buBlip>
            </a:pPr>
            <a:endParaRPr/>
          </a:p>
          <a:p>
            <a:pPr>
              <a:buBlip>
                <a:blip r:embed="rId2"/>
              </a:buBlip>
            </a:pPr>
            <a:r>
              <a:rPr b="1">
                <a:latin typeface="+mn-lt"/>
                <a:ea typeface="+mn-ea"/>
                <a:cs typeface="+mn-cs"/>
                <a:sym typeface="Helvetica Neue"/>
              </a:rPr>
              <a:t>Intrinsic</a:t>
            </a:r>
            <a:r>
              <a:t>: evaluation on a specific/intermediate subtask [analogy]</a:t>
            </a:r>
          </a:p>
          <a:p>
            <a:pPr lvl="1">
              <a:buBlip>
                <a:blip r:embed="rId2"/>
              </a:buBlip>
              <a:defRPr sz="3300"/>
            </a:pPr>
            <a:r>
              <a:t>Fast to compute</a:t>
            </a:r>
          </a:p>
          <a:p>
            <a:pPr lvl="1">
              <a:buBlip>
                <a:blip r:embed="rId2"/>
              </a:buBlip>
              <a:defRPr sz="3300"/>
            </a:pPr>
            <a:r>
              <a:t>Helps to understand that system</a:t>
            </a:r>
          </a:p>
          <a:p>
            <a:pPr lvl="1">
              <a:buBlip>
                <a:blip r:embed="rId2"/>
              </a:buBlip>
              <a:defRPr sz="3300"/>
            </a:pPr>
            <a:r>
              <a:t>Not clear if really helpful unless correlation to the real task is established</a:t>
            </a:r>
          </a:p>
          <a:p>
            <a:pPr>
              <a:buBlip>
                <a:blip r:embed="rId2"/>
              </a:buBlip>
            </a:pPr>
            <a:endParaRPr/>
          </a:p>
          <a:p>
            <a:pPr>
              <a:buBlip>
                <a:blip r:embed="rId2"/>
              </a:buBlip>
            </a:pPr>
            <a:r>
              <a:rPr b="1">
                <a:latin typeface="+mn-lt"/>
                <a:ea typeface="+mn-ea"/>
                <a:cs typeface="+mn-cs"/>
                <a:sym typeface="Helvetica Neue"/>
              </a:rPr>
              <a:t>Extrinsic</a:t>
            </a:r>
            <a:r>
              <a:t>: evaluation on a real task</a:t>
            </a:r>
          </a:p>
          <a:p>
            <a:pPr lvl="1">
              <a:buBlip>
                <a:blip r:embed="rId2"/>
              </a:buBlip>
            </a:pPr>
            <a:r>
              <a:t>Can take a long time to compute the accuracy</a:t>
            </a:r>
          </a:p>
          <a:p>
            <a:pPr lvl="1">
              <a:buBlip>
                <a:blip r:embed="rId2"/>
              </a:buBlip>
            </a:pPr>
            <a:r>
              <a:t>Unclear if the subsystem is the problem or it is an interaction with other subsystems</a:t>
            </a:r>
          </a:p>
        </p:txBody>
      </p:sp>
      <p:sp>
        <p:nvSpPr>
          <p:cNvPr id="1367" name="How to evaluate word vectors?"/>
          <p:cNvSpPr txBox="1">
            <a:spLocks noGrp="1"/>
          </p:cNvSpPr>
          <p:nvPr>
            <p:ph type="title"/>
          </p:nvPr>
        </p:nvSpPr>
        <p:spPr>
          <a:prstGeom prst="rect">
            <a:avLst/>
          </a:prstGeom>
        </p:spPr>
        <p:txBody>
          <a:bodyPr/>
          <a:lstStyle>
            <a:lvl1pPr defTabSz="685165">
              <a:defRPr sz="7968" spc="-318"/>
            </a:lvl1pPr>
          </a:lstStyle>
          <a:p>
            <a:r>
              <a:t>How to evaluate word vectors?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5C8BA-EACF-2FAC-B485-7FD0ABBB8208}"/>
              </a:ext>
            </a:extLst>
          </p:cNvPr>
          <p:cNvSpPr>
            <a:spLocks noGrp="1"/>
          </p:cNvSpPr>
          <p:nvPr>
            <p:ph type="title"/>
          </p:nvPr>
        </p:nvSpPr>
        <p:spPr/>
        <p:txBody>
          <a:bodyPr/>
          <a:lstStyle/>
          <a:p>
            <a:r>
              <a:rPr lang="en-US" dirty="0"/>
              <a:t>Dimensionality Reduction</a:t>
            </a:r>
          </a:p>
        </p:txBody>
      </p:sp>
      <p:pic>
        <p:nvPicPr>
          <p:cNvPr id="5" name="Picture 4" descr="A diagram of a cat and dog&#10;&#10;Description automatically generated">
            <a:extLst>
              <a:ext uri="{FF2B5EF4-FFF2-40B4-BE49-F238E27FC236}">
                <a16:creationId xmlns:a16="http://schemas.microsoft.com/office/drawing/2014/main" id="{1EDEF427-3CBD-079A-0C68-BFE89A4CE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839" y="2695541"/>
            <a:ext cx="14242470" cy="10634378"/>
          </a:xfrm>
          <a:prstGeom prst="rect">
            <a:avLst/>
          </a:prstGeom>
        </p:spPr>
      </p:pic>
    </p:spTree>
    <p:extLst>
      <p:ext uri="{BB962C8B-B14F-4D97-AF65-F5344CB8AC3E}">
        <p14:creationId xmlns:p14="http://schemas.microsoft.com/office/powerpoint/2010/main" val="101754803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39</a:t>
            </a:fld>
            <a:endParaRPr/>
          </a:p>
        </p:txBody>
      </p:sp>
      <p:sp>
        <p:nvSpPr>
          <p:cNvPr id="1370" name="Intrinsic word evaluation"/>
          <p:cNvSpPr txBox="1">
            <a:spLocks noGrp="1"/>
          </p:cNvSpPr>
          <p:nvPr>
            <p:ph type="title"/>
          </p:nvPr>
        </p:nvSpPr>
        <p:spPr>
          <a:prstGeom prst="rect">
            <a:avLst/>
          </a:prstGeom>
        </p:spPr>
        <p:txBody>
          <a:bodyPr/>
          <a:lstStyle>
            <a:lvl1pPr defTabSz="685165">
              <a:defRPr sz="7968" spc="-318"/>
            </a:lvl1pPr>
          </a:lstStyle>
          <a:p>
            <a:r>
              <a:t>Intrinsic word evaluation</a:t>
            </a:r>
          </a:p>
        </p:txBody>
      </p:sp>
      <p:sp>
        <p:nvSpPr>
          <p:cNvPr id="1371" name="Word vector analogies…"/>
          <p:cNvSpPr txBox="1">
            <a:spLocks noGrp="1"/>
          </p:cNvSpPr>
          <p:nvPr>
            <p:ph type="body" idx="1"/>
          </p:nvPr>
        </p:nvSpPr>
        <p:spPr>
          <a:xfrm>
            <a:off x="1138534" y="3157835"/>
            <a:ext cx="14824682" cy="9345864"/>
          </a:xfrm>
          <a:prstGeom prst="rect">
            <a:avLst/>
          </a:prstGeom>
        </p:spPr>
        <p:txBody>
          <a:bodyPr/>
          <a:lstStyle/>
          <a:p>
            <a:pPr>
              <a:lnSpc>
                <a:spcPct val="80000"/>
              </a:lnSpc>
              <a:spcBef>
                <a:spcPts val="1500"/>
              </a:spcBef>
              <a:buBlip>
                <a:blip r:embed="rId3"/>
              </a:buBlip>
            </a:pPr>
            <a:r>
              <a:rPr dirty="0"/>
              <a:t>Word vector </a:t>
            </a:r>
            <a:r>
              <a:rPr b="1" dirty="0">
                <a:latin typeface="+mn-lt"/>
                <a:ea typeface="+mn-ea"/>
                <a:cs typeface="+mn-cs"/>
                <a:sym typeface="Helvetica Neue"/>
              </a:rPr>
              <a:t>analogies</a:t>
            </a:r>
          </a:p>
          <a:p>
            <a:pPr>
              <a:lnSpc>
                <a:spcPct val="80000"/>
              </a:lnSpc>
              <a:spcBef>
                <a:spcPts val="1500"/>
              </a:spcBef>
              <a:buBlip>
                <a:blip r:embed="rId3"/>
              </a:buBlip>
            </a:pPr>
            <a:endParaRPr b="1" dirty="0">
              <a:latin typeface="+mn-lt"/>
              <a:ea typeface="+mn-ea"/>
              <a:cs typeface="+mn-cs"/>
              <a:sym typeface="Helvetica Neue"/>
            </a:endParaRPr>
          </a:p>
          <a:p>
            <a:pPr>
              <a:lnSpc>
                <a:spcPct val="80000"/>
              </a:lnSpc>
              <a:spcBef>
                <a:spcPts val="1500"/>
              </a:spcBef>
              <a:buBlip>
                <a:blip r:embed="rId3"/>
              </a:buBlip>
            </a:pPr>
            <a:endParaRPr b="1" dirty="0">
              <a:latin typeface="+mn-lt"/>
              <a:ea typeface="+mn-ea"/>
              <a:cs typeface="+mn-cs"/>
              <a:sym typeface="Helvetica Neue"/>
            </a:endParaRPr>
          </a:p>
          <a:p>
            <a:pPr>
              <a:lnSpc>
                <a:spcPct val="80000"/>
              </a:lnSpc>
              <a:spcBef>
                <a:spcPts val="1500"/>
              </a:spcBef>
              <a:buBlip>
                <a:blip r:embed="rId3"/>
              </a:buBlip>
            </a:pPr>
            <a:endParaRPr b="1" dirty="0">
              <a:latin typeface="+mn-lt"/>
              <a:ea typeface="+mn-ea"/>
              <a:cs typeface="+mn-cs"/>
              <a:sym typeface="Helvetica Neue"/>
            </a:endParaRPr>
          </a:p>
          <a:p>
            <a:pPr>
              <a:lnSpc>
                <a:spcPct val="80000"/>
              </a:lnSpc>
              <a:spcBef>
                <a:spcPts val="1500"/>
              </a:spcBef>
              <a:buBlip>
                <a:blip r:embed="rId3"/>
              </a:buBlip>
            </a:pPr>
            <a:endParaRPr b="1" dirty="0">
              <a:latin typeface="+mn-lt"/>
              <a:ea typeface="+mn-ea"/>
              <a:cs typeface="+mn-cs"/>
              <a:sym typeface="Helvetica Neue"/>
            </a:endParaRPr>
          </a:p>
          <a:p>
            <a:pPr>
              <a:lnSpc>
                <a:spcPct val="80000"/>
              </a:lnSpc>
              <a:spcBef>
                <a:spcPts val="1500"/>
              </a:spcBef>
              <a:buBlip>
                <a:blip r:embed="rId3"/>
              </a:buBlip>
            </a:pPr>
            <a:endParaRPr b="1" dirty="0">
              <a:latin typeface="+mn-lt"/>
              <a:ea typeface="+mn-ea"/>
              <a:cs typeface="+mn-cs"/>
              <a:sym typeface="Helvetica Neue"/>
            </a:endParaRPr>
          </a:p>
          <a:p>
            <a:pPr>
              <a:lnSpc>
                <a:spcPct val="80000"/>
              </a:lnSpc>
              <a:spcBef>
                <a:spcPts val="1500"/>
              </a:spcBef>
              <a:buBlip>
                <a:blip r:embed="rId3"/>
              </a:buBlip>
            </a:pPr>
            <a:endParaRPr b="1" dirty="0">
              <a:latin typeface="+mn-lt"/>
              <a:ea typeface="+mn-ea"/>
              <a:cs typeface="+mn-cs"/>
              <a:sym typeface="Helvetica Neue"/>
            </a:endParaRPr>
          </a:p>
          <a:p>
            <a:pPr>
              <a:lnSpc>
                <a:spcPct val="80000"/>
              </a:lnSpc>
              <a:spcBef>
                <a:spcPts val="1500"/>
              </a:spcBef>
              <a:buBlip>
                <a:blip r:embed="rId3"/>
              </a:buBlip>
            </a:pPr>
            <a:r>
              <a:rPr dirty="0"/>
              <a:t>Evaluation: find a word such that the vector is closest to </a:t>
            </a:r>
            <a:r>
              <a:rPr i="1" dirty="0" err="1">
                <a:latin typeface="+mn-lt"/>
                <a:ea typeface="+mn-ea"/>
                <a:cs typeface="+mn-cs"/>
                <a:sym typeface="Helvetica Neue"/>
              </a:rPr>
              <a:t>vec</a:t>
            </a:r>
            <a:r>
              <a:rPr i="1" dirty="0">
                <a:latin typeface="+mn-lt"/>
                <a:ea typeface="+mn-ea"/>
                <a:cs typeface="+mn-cs"/>
                <a:sym typeface="Helvetica Neue"/>
              </a:rPr>
              <a:t>[man]-</a:t>
            </a:r>
            <a:r>
              <a:rPr i="1" dirty="0" err="1">
                <a:latin typeface="+mn-lt"/>
                <a:ea typeface="+mn-ea"/>
                <a:cs typeface="+mn-cs"/>
                <a:sym typeface="Helvetica Neue"/>
              </a:rPr>
              <a:t>vec</a:t>
            </a:r>
            <a:r>
              <a:rPr i="1" dirty="0">
                <a:latin typeface="+mn-lt"/>
                <a:ea typeface="+mn-ea"/>
                <a:cs typeface="+mn-cs"/>
                <a:sym typeface="Helvetica Neue"/>
              </a:rPr>
              <a:t>[woman]+</a:t>
            </a:r>
            <a:r>
              <a:rPr i="1" dirty="0" err="1">
                <a:latin typeface="+mn-lt"/>
                <a:ea typeface="+mn-ea"/>
                <a:cs typeface="+mn-cs"/>
                <a:sym typeface="Helvetica Neue"/>
              </a:rPr>
              <a:t>vec</a:t>
            </a:r>
            <a:r>
              <a:rPr i="1" dirty="0">
                <a:latin typeface="+mn-lt"/>
                <a:ea typeface="+mn-ea"/>
                <a:cs typeface="+mn-cs"/>
                <a:sym typeface="Helvetica Neue"/>
              </a:rPr>
              <a:t>[king]</a:t>
            </a:r>
            <a:r>
              <a:rPr dirty="0"/>
              <a:t> according to the cosine similarity	</a:t>
            </a:r>
          </a:p>
          <a:p>
            <a:pPr lvl="1">
              <a:lnSpc>
                <a:spcPct val="80000"/>
              </a:lnSpc>
              <a:spcBef>
                <a:spcPts val="1500"/>
              </a:spcBef>
              <a:buBlip>
                <a:blip r:embed="rId3"/>
              </a:buBlip>
              <a:defRPr sz="3300"/>
            </a:pPr>
            <a:r>
              <a:rPr dirty="0"/>
              <a:t>Correct if the word found is </a:t>
            </a:r>
            <a:r>
              <a:rPr i="1" dirty="0">
                <a:latin typeface="+mn-lt"/>
                <a:ea typeface="+mn-ea"/>
                <a:cs typeface="+mn-cs"/>
                <a:sym typeface="Helvetica Neue"/>
              </a:rPr>
              <a:t>queen</a:t>
            </a:r>
          </a:p>
          <a:p>
            <a:pPr>
              <a:lnSpc>
                <a:spcPct val="80000"/>
              </a:lnSpc>
              <a:spcBef>
                <a:spcPts val="1500"/>
              </a:spcBef>
              <a:buBlip>
                <a:blip r:embed="rId3"/>
              </a:buBlip>
            </a:pPr>
            <a:endParaRPr i="1" dirty="0">
              <a:latin typeface="+mn-lt"/>
              <a:ea typeface="+mn-ea"/>
              <a:cs typeface="+mn-cs"/>
              <a:sym typeface="Helvetica Neue"/>
            </a:endParaRPr>
          </a:p>
          <a:p>
            <a:pPr>
              <a:lnSpc>
                <a:spcPct val="80000"/>
              </a:lnSpc>
              <a:spcBef>
                <a:spcPts val="1500"/>
              </a:spcBef>
              <a:buBlip>
                <a:blip r:embed="rId3"/>
              </a:buBlip>
            </a:pPr>
            <a:r>
              <a:rPr dirty="0"/>
              <a:t>Can be applied to test for syntactic analogy as well</a:t>
            </a:r>
          </a:p>
          <a:p>
            <a:pPr lvl="1">
              <a:lnSpc>
                <a:spcPct val="80000"/>
              </a:lnSpc>
              <a:spcBef>
                <a:spcPts val="1500"/>
              </a:spcBef>
              <a:buBlip>
                <a:blip r:embed="rId3"/>
              </a:buBlip>
              <a:defRPr sz="3300"/>
            </a:pPr>
            <a:r>
              <a:rPr i="1" dirty="0" err="1">
                <a:latin typeface="+mn-lt"/>
                <a:ea typeface="+mn-ea"/>
                <a:cs typeface="+mn-cs"/>
                <a:sym typeface="Helvetica Neue"/>
              </a:rPr>
              <a:t>Quick</a:t>
            </a:r>
            <a:r>
              <a:rPr dirty="0" err="1"/>
              <a:t>:</a:t>
            </a:r>
            <a:r>
              <a:rPr i="1" dirty="0" err="1">
                <a:latin typeface="+mn-lt"/>
                <a:ea typeface="+mn-ea"/>
                <a:cs typeface="+mn-cs"/>
                <a:sym typeface="Helvetica Neue"/>
              </a:rPr>
              <a:t>quickly</a:t>
            </a:r>
            <a:r>
              <a:rPr dirty="0"/>
              <a:t> = </a:t>
            </a:r>
            <a:r>
              <a:rPr i="1" dirty="0" err="1">
                <a:latin typeface="+mn-lt"/>
                <a:ea typeface="+mn-ea"/>
                <a:cs typeface="+mn-cs"/>
                <a:sym typeface="Helvetica Neue"/>
              </a:rPr>
              <a:t>slow</a:t>
            </a:r>
            <a:r>
              <a:rPr dirty="0" err="1"/>
              <a:t>:</a:t>
            </a:r>
            <a:r>
              <a:rPr i="1" dirty="0" err="1">
                <a:latin typeface="+mn-lt"/>
                <a:ea typeface="+mn-ea"/>
                <a:cs typeface="+mn-cs"/>
                <a:sym typeface="Helvetica Neue"/>
              </a:rPr>
              <a:t>slowly</a:t>
            </a:r>
            <a:endParaRPr i="1" dirty="0">
              <a:latin typeface="+mn-lt"/>
              <a:ea typeface="+mn-ea"/>
              <a:cs typeface="+mn-cs"/>
              <a:sym typeface="Helvetica Neue"/>
            </a:endParaRPr>
          </a:p>
        </p:txBody>
      </p:sp>
      <p:pic>
        <p:nvPicPr>
          <p:cNvPr id="1372" name="Picture 5" descr="Picture 5"/>
          <p:cNvPicPr>
            <a:picLocks noChangeAspect="1"/>
          </p:cNvPicPr>
          <p:nvPr/>
        </p:nvPicPr>
        <p:blipFill>
          <a:blip r:embed="rId4"/>
          <a:stretch>
            <a:fillRect/>
          </a:stretch>
        </p:blipFill>
        <p:spPr>
          <a:xfrm>
            <a:off x="15872922" y="4858934"/>
            <a:ext cx="8525396" cy="7657425"/>
          </a:xfrm>
          <a:prstGeom prst="rect">
            <a:avLst/>
          </a:prstGeom>
          <a:ln w="12700">
            <a:miter lim="400000"/>
          </a:ln>
        </p:spPr>
      </p:pic>
      <p:sp>
        <p:nvSpPr>
          <p:cNvPr id="1373" name="a:b = c:?"/>
          <p:cNvSpPr txBox="1"/>
          <p:nvPr/>
        </p:nvSpPr>
        <p:spPr>
          <a:xfrm>
            <a:off x="4278695" y="4621501"/>
            <a:ext cx="8544361" cy="1179250"/>
          </a:xfrm>
          <a:prstGeom prst="rect">
            <a:avLst/>
          </a:prstGeom>
          <a:solidFill>
            <a:srgbClr val="4F8F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90000"/>
              </a:lnSpc>
              <a:defRPr sz="6500">
                <a:solidFill>
                  <a:srgbClr val="FFFFFF"/>
                </a:solidFill>
              </a:defRPr>
            </a:lvl1pPr>
          </a:lstStyle>
          <a:p>
            <a:r>
              <a:t>a:b = c:?</a:t>
            </a:r>
          </a:p>
        </p:txBody>
      </p:sp>
      <p:sp>
        <p:nvSpPr>
          <p:cNvPr id="1374" name="man:woman = king: ?"/>
          <p:cNvSpPr txBox="1"/>
          <p:nvPr/>
        </p:nvSpPr>
        <p:spPr>
          <a:xfrm>
            <a:off x="4278694" y="5931166"/>
            <a:ext cx="8544362" cy="1009529"/>
          </a:xfrm>
          <a:prstGeom prst="rect">
            <a:avLst/>
          </a:prstGeom>
          <a:solidFill>
            <a:srgbClr val="4F8F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90000"/>
              </a:lnSpc>
              <a:defRPr sz="4900">
                <a:solidFill>
                  <a:srgbClr val="FFFFFF"/>
                </a:solidFill>
              </a:defRPr>
            </a:lvl1pPr>
          </a:lstStyle>
          <a:p>
            <a:r>
              <a:rPr dirty="0" err="1"/>
              <a:t>man:woman</a:t>
            </a:r>
            <a:r>
              <a:rPr dirty="0"/>
              <a:t> = king: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Previously, on ML4D…."/>
          <p:cNvSpPr txBox="1">
            <a:spLocks noGrp="1"/>
          </p:cNvSpPr>
          <p:nvPr>
            <p:ph type="title"/>
          </p:nvPr>
        </p:nvSpPr>
        <p:spPr>
          <a:prstGeom prst="rect">
            <a:avLst/>
          </a:prstGeom>
        </p:spPr>
        <p:txBody>
          <a:bodyPr>
            <a:normAutofit fontScale="90000"/>
          </a:bodyPr>
          <a:lstStyle>
            <a:lvl1pPr defTabSz="693419">
              <a:defRPr sz="21000" spc="-839"/>
            </a:lvl1pPr>
          </a:lstStyle>
          <a:p>
            <a:r>
              <a:rPr dirty="0"/>
              <a:t>Previously, on </a:t>
            </a:r>
            <a:r>
              <a:rPr lang="en-US" dirty="0"/>
              <a:t>A</a:t>
            </a:r>
            <a:r>
              <a:rPr dirty="0"/>
              <a:t>ML4D….</a:t>
            </a:r>
          </a:p>
        </p:txBody>
      </p:sp>
      <p:sp>
        <p:nvSpPr>
          <p:cNvPr id="991" name="Double-click to edit"/>
          <p:cNvSpPr txBox="1">
            <a:spLocks noGrp="1"/>
          </p:cNvSpPr>
          <p:nvPr>
            <p:ph type="body" sz="quarter" idx="1"/>
          </p:nvPr>
        </p:nvSpPr>
        <p:spPr>
          <a:prstGeom prst="rect">
            <a:avLst/>
          </a:prstGeom>
        </p:spPr>
        <p:txBody>
          <a:bodyPr/>
          <a:lstStyle/>
          <a:p>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40</a:t>
            </a:fld>
            <a:endParaRPr/>
          </a:p>
        </p:txBody>
      </p:sp>
      <p:sp>
        <p:nvSpPr>
          <p:cNvPr id="1379" name="Gender relation"/>
          <p:cNvSpPr txBox="1">
            <a:spLocks noGrp="1"/>
          </p:cNvSpPr>
          <p:nvPr>
            <p:ph type="title"/>
          </p:nvPr>
        </p:nvSpPr>
        <p:spPr>
          <a:prstGeom prst="rect">
            <a:avLst/>
          </a:prstGeom>
        </p:spPr>
        <p:txBody>
          <a:bodyPr/>
          <a:lstStyle>
            <a:lvl1pPr defTabSz="685165">
              <a:defRPr sz="7968" spc="-318"/>
            </a:lvl1pPr>
          </a:lstStyle>
          <a:p>
            <a:r>
              <a:t>Gender relation</a:t>
            </a:r>
          </a:p>
        </p:txBody>
      </p:sp>
      <p:pic>
        <p:nvPicPr>
          <p:cNvPr id="1380" name="Picture 1" descr="Picture 1"/>
          <p:cNvPicPr>
            <a:picLocks noChangeAspect="1"/>
          </p:cNvPicPr>
          <p:nvPr/>
        </p:nvPicPr>
        <p:blipFill>
          <a:blip r:embed="rId3"/>
          <a:stretch>
            <a:fillRect/>
          </a:stretch>
        </p:blipFill>
        <p:spPr>
          <a:xfrm>
            <a:off x="6434446" y="3285488"/>
            <a:ext cx="11515108" cy="8935724"/>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41</a:t>
            </a:fld>
            <a:endParaRPr/>
          </a:p>
        </p:txBody>
      </p:sp>
      <p:sp>
        <p:nvSpPr>
          <p:cNvPr id="1383" name="Company - CEO"/>
          <p:cNvSpPr txBox="1">
            <a:spLocks noGrp="1"/>
          </p:cNvSpPr>
          <p:nvPr>
            <p:ph type="title"/>
          </p:nvPr>
        </p:nvSpPr>
        <p:spPr>
          <a:prstGeom prst="rect">
            <a:avLst/>
          </a:prstGeom>
        </p:spPr>
        <p:txBody>
          <a:bodyPr/>
          <a:lstStyle>
            <a:lvl1pPr defTabSz="685165">
              <a:defRPr sz="7968" spc="-318"/>
            </a:lvl1pPr>
          </a:lstStyle>
          <a:p>
            <a:r>
              <a:t>Company - CEO</a:t>
            </a:r>
          </a:p>
        </p:txBody>
      </p:sp>
      <p:pic>
        <p:nvPicPr>
          <p:cNvPr id="1384" name="Picture 2" descr="Picture 2"/>
          <p:cNvPicPr>
            <a:picLocks noChangeAspect="1"/>
          </p:cNvPicPr>
          <p:nvPr/>
        </p:nvPicPr>
        <p:blipFill>
          <a:blip r:embed="rId2"/>
          <a:stretch>
            <a:fillRect/>
          </a:stretch>
        </p:blipFill>
        <p:spPr>
          <a:xfrm>
            <a:off x="6153886" y="3054358"/>
            <a:ext cx="12076228" cy="9397984"/>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6"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42</a:t>
            </a:fld>
            <a:endParaRPr/>
          </a:p>
        </p:txBody>
      </p:sp>
      <p:sp>
        <p:nvSpPr>
          <p:cNvPr id="1387" name="Comparatives and Superlatives"/>
          <p:cNvSpPr txBox="1">
            <a:spLocks noGrp="1"/>
          </p:cNvSpPr>
          <p:nvPr>
            <p:ph type="title"/>
          </p:nvPr>
        </p:nvSpPr>
        <p:spPr>
          <a:prstGeom prst="rect">
            <a:avLst/>
          </a:prstGeom>
        </p:spPr>
        <p:txBody>
          <a:bodyPr/>
          <a:lstStyle>
            <a:lvl1pPr defTabSz="685165">
              <a:defRPr sz="7968" spc="-318"/>
            </a:lvl1pPr>
          </a:lstStyle>
          <a:p>
            <a:r>
              <a:t>Comparatives and Superlatives</a:t>
            </a:r>
          </a:p>
        </p:txBody>
      </p:sp>
      <p:pic>
        <p:nvPicPr>
          <p:cNvPr id="1388" name="Picture 3" descr="Picture 3"/>
          <p:cNvPicPr>
            <a:picLocks noChangeAspect="1"/>
          </p:cNvPicPr>
          <p:nvPr/>
        </p:nvPicPr>
        <p:blipFill>
          <a:blip r:embed="rId2"/>
          <a:stretch>
            <a:fillRect/>
          </a:stretch>
        </p:blipFill>
        <p:spPr>
          <a:xfrm>
            <a:off x="6210761" y="3110570"/>
            <a:ext cx="11962478" cy="9285560"/>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43</a:t>
            </a:fld>
            <a:endParaRPr/>
          </a:p>
        </p:txBody>
      </p:sp>
      <p:sp>
        <p:nvSpPr>
          <p:cNvPr id="1391" name="Countries and their capital"/>
          <p:cNvSpPr txBox="1">
            <a:spLocks noGrp="1"/>
          </p:cNvSpPr>
          <p:nvPr>
            <p:ph type="title"/>
          </p:nvPr>
        </p:nvSpPr>
        <p:spPr>
          <a:prstGeom prst="rect">
            <a:avLst/>
          </a:prstGeom>
        </p:spPr>
        <p:txBody>
          <a:bodyPr/>
          <a:lstStyle>
            <a:lvl1pPr defTabSz="685165">
              <a:defRPr sz="7968" spc="-318"/>
            </a:lvl1pPr>
          </a:lstStyle>
          <a:p>
            <a:r>
              <a:t>Countries and their capital</a:t>
            </a:r>
          </a:p>
        </p:txBody>
      </p:sp>
      <p:pic>
        <p:nvPicPr>
          <p:cNvPr id="1392" name="Image" descr="Image"/>
          <p:cNvPicPr>
            <a:picLocks noChangeAspect="1"/>
          </p:cNvPicPr>
          <p:nvPr/>
        </p:nvPicPr>
        <p:blipFill>
          <a:blip r:embed="rId2"/>
          <a:stretch>
            <a:fillRect/>
          </a:stretch>
        </p:blipFill>
        <p:spPr>
          <a:xfrm>
            <a:off x="5599186" y="3218408"/>
            <a:ext cx="13185628" cy="9069884"/>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44</a:t>
            </a:fld>
            <a:endParaRPr/>
          </a:p>
        </p:txBody>
      </p:sp>
      <p:sp>
        <p:nvSpPr>
          <p:cNvPr id="1395" name="But are word embeddings so good?"/>
          <p:cNvSpPr txBox="1">
            <a:spLocks noGrp="1"/>
          </p:cNvSpPr>
          <p:nvPr>
            <p:ph type="title"/>
          </p:nvPr>
        </p:nvSpPr>
        <p:spPr>
          <a:prstGeom prst="rect">
            <a:avLst/>
          </a:prstGeom>
        </p:spPr>
        <p:txBody>
          <a:bodyPr/>
          <a:lstStyle>
            <a:lvl1pPr defTabSz="685165">
              <a:defRPr sz="7968" spc="-318"/>
            </a:lvl1pPr>
          </a:lstStyle>
          <a:p>
            <a:r>
              <a:rPr dirty="0"/>
              <a:t>But are word embeddings </a:t>
            </a:r>
            <a:r>
              <a:rPr lang="en-GB" dirty="0"/>
              <a:t>that</a:t>
            </a:r>
            <a:r>
              <a:rPr dirty="0"/>
              <a:t> good?</a:t>
            </a:r>
          </a:p>
        </p:txBody>
      </p:sp>
      <p:sp>
        <p:nvSpPr>
          <p:cNvPr id="1396" name="By exploring the semantic space, you can also find analogies like…"/>
          <p:cNvSpPr txBox="1">
            <a:spLocks noGrp="1"/>
          </p:cNvSpPr>
          <p:nvPr>
            <p:ph type="body" idx="1"/>
          </p:nvPr>
        </p:nvSpPr>
        <p:spPr>
          <a:prstGeom prst="rect">
            <a:avLst/>
          </a:prstGeom>
        </p:spPr>
        <p:txBody>
          <a:bodyPr/>
          <a:lstStyle/>
          <a:p>
            <a:pPr>
              <a:lnSpc>
                <a:spcPct val="80000"/>
              </a:lnSpc>
              <a:spcBef>
                <a:spcPts val="1500"/>
              </a:spcBef>
              <a:buBlip>
                <a:blip r:embed="rId3"/>
              </a:buBlip>
              <a:defRPr sz="4000"/>
            </a:pPr>
            <a:r>
              <a:t>By exploring the semantic space, you can also find analogies like </a:t>
            </a:r>
          </a:p>
          <a:p>
            <a:pPr lvl="1">
              <a:lnSpc>
                <a:spcPct val="80000"/>
              </a:lnSpc>
              <a:spcBef>
                <a:spcPts val="1500"/>
              </a:spcBef>
              <a:buBlip>
                <a:blip r:embed="rId3"/>
              </a:buBlip>
              <a:defRPr sz="4000"/>
            </a:pPr>
            <a:r>
              <a:rPr i="1">
                <a:latin typeface="+mn-lt"/>
                <a:ea typeface="+mn-ea"/>
                <a:cs typeface="+mn-cs"/>
                <a:sym typeface="Helvetica Neue"/>
              </a:rPr>
              <a:t>Thirsty</a:t>
            </a:r>
            <a:r>
              <a:t> is to </a:t>
            </a:r>
            <a:r>
              <a:rPr i="1">
                <a:latin typeface="+mn-lt"/>
                <a:ea typeface="+mn-ea"/>
                <a:cs typeface="+mn-cs"/>
                <a:sym typeface="Helvetica Neue"/>
              </a:rPr>
              <a:t>drink</a:t>
            </a:r>
            <a:r>
              <a:t> as </a:t>
            </a:r>
            <a:r>
              <a:rPr i="1">
                <a:latin typeface="+mn-lt"/>
                <a:ea typeface="+mn-ea"/>
                <a:cs typeface="+mn-cs"/>
                <a:sym typeface="Helvetica Neue"/>
              </a:rPr>
              <a:t>tired</a:t>
            </a:r>
            <a:r>
              <a:t> is to </a:t>
            </a:r>
            <a:r>
              <a:rPr i="1">
                <a:latin typeface="+mn-lt"/>
                <a:ea typeface="+mn-ea"/>
                <a:cs typeface="+mn-cs"/>
                <a:sym typeface="Helvetica Neue"/>
              </a:rPr>
              <a:t>drunk</a:t>
            </a:r>
          </a:p>
          <a:p>
            <a:pPr lvl="1">
              <a:lnSpc>
                <a:spcPct val="80000"/>
              </a:lnSpc>
              <a:spcBef>
                <a:spcPts val="1500"/>
              </a:spcBef>
              <a:buBlip>
                <a:blip r:embed="rId3"/>
              </a:buBlip>
              <a:defRPr sz="4000"/>
            </a:pPr>
            <a:r>
              <a:rPr i="1">
                <a:latin typeface="+mn-lt"/>
                <a:ea typeface="+mn-ea"/>
                <a:cs typeface="+mn-cs"/>
                <a:sym typeface="Helvetica Neue"/>
              </a:rPr>
              <a:t>Fish</a:t>
            </a:r>
            <a:r>
              <a:t> is to </a:t>
            </a:r>
            <a:r>
              <a:rPr i="1">
                <a:latin typeface="+mn-lt"/>
                <a:ea typeface="+mn-ea"/>
                <a:cs typeface="+mn-cs"/>
                <a:sym typeface="Helvetica Neue"/>
              </a:rPr>
              <a:t>water</a:t>
            </a:r>
            <a:r>
              <a:t> as </a:t>
            </a:r>
            <a:r>
              <a:rPr i="1">
                <a:latin typeface="+mn-lt"/>
                <a:ea typeface="+mn-ea"/>
                <a:cs typeface="+mn-cs"/>
                <a:sym typeface="Helvetica Neue"/>
              </a:rPr>
              <a:t>bird</a:t>
            </a:r>
            <a:r>
              <a:t> is to </a:t>
            </a:r>
            <a:r>
              <a:rPr i="1">
                <a:latin typeface="+mn-lt"/>
                <a:ea typeface="+mn-ea"/>
                <a:cs typeface="+mn-cs"/>
                <a:sym typeface="Helvetica Neue"/>
              </a:rPr>
              <a:t>hydrant</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45</a:t>
            </a:fld>
            <a:endParaRPr/>
          </a:p>
        </p:txBody>
      </p:sp>
      <p:sp>
        <p:nvSpPr>
          <p:cNvPr id="1401" name="But are word embeddings so good?"/>
          <p:cNvSpPr txBox="1">
            <a:spLocks noGrp="1"/>
          </p:cNvSpPr>
          <p:nvPr>
            <p:ph type="title"/>
          </p:nvPr>
        </p:nvSpPr>
        <p:spPr>
          <a:prstGeom prst="rect">
            <a:avLst/>
          </a:prstGeom>
        </p:spPr>
        <p:txBody>
          <a:bodyPr/>
          <a:lstStyle>
            <a:lvl1pPr defTabSz="685165">
              <a:defRPr sz="7968" spc="-318"/>
            </a:lvl1pPr>
          </a:lstStyle>
          <a:p>
            <a:r>
              <a:rPr dirty="0"/>
              <a:t>But are word embeddings </a:t>
            </a:r>
            <a:r>
              <a:rPr lang="en-GB" dirty="0"/>
              <a:t>that</a:t>
            </a:r>
            <a:r>
              <a:rPr dirty="0"/>
              <a:t> good?</a:t>
            </a:r>
          </a:p>
        </p:txBody>
      </p:sp>
      <p:sp>
        <p:nvSpPr>
          <p:cNvPr id="1402" name="By exploring the semantic space, you can also find analogies like…"/>
          <p:cNvSpPr txBox="1">
            <a:spLocks noGrp="1"/>
          </p:cNvSpPr>
          <p:nvPr>
            <p:ph type="body" idx="1"/>
          </p:nvPr>
        </p:nvSpPr>
        <p:spPr>
          <a:prstGeom prst="rect">
            <a:avLst/>
          </a:prstGeom>
        </p:spPr>
        <p:txBody>
          <a:bodyPr/>
          <a:lstStyle/>
          <a:p>
            <a:pPr>
              <a:lnSpc>
                <a:spcPct val="80000"/>
              </a:lnSpc>
              <a:spcBef>
                <a:spcPts val="1500"/>
              </a:spcBef>
              <a:buBlip>
                <a:blip r:embed="rId2"/>
              </a:buBlip>
              <a:defRPr sz="4000"/>
            </a:pPr>
            <a:r>
              <a:t>By exploring the semantic space, you can also find analogies like </a:t>
            </a:r>
          </a:p>
          <a:p>
            <a:pPr lvl="1">
              <a:lnSpc>
                <a:spcPct val="80000"/>
              </a:lnSpc>
              <a:spcBef>
                <a:spcPts val="1500"/>
              </a:spcBef>
              <a:buBlip>
                <a:blip r:embed="rId2"/>
              </a:buBlip>
              <a:defRPr sz="4000"/>
            </a:pPr>
            <a:r>
              <a:rPr i="1">
                <a:latin typeface="+mn-lt"/>
                <a:ea typeface="+mn-ea"/>
                <a:cs typeface="+mn-cs"/>
                <a:sym typeface="Helvetica Neue"/>
              </a:rPr>
              <a:t>Thirsty</a:t>
            </a:r>
            <a:r>
              <a:t> is to </a:t>
            </a:r>
            <a:r>
              <a:rPr i="1">
                <a:latin typeface="+mn-lt"/>
                <a:ea typeface="+mn-ea"/>
                <a:cs typeface="+mn-cs"/>
                <a:sym typeface="Helvetica Neue"/>
              </a:rPr>
              <a:t>drink</a:t>
            </a:r>
            <a:r>
              <a:t> as </a:t>
            </a:r>
            <a:r>
              <a:rPr i="1">
                <a:latin typeface="+mn-lt"/>
                <a:ea typeface="+mn-ea"/>
                <a:cs typeface="+mn-cs"/>
                <a:sym typeface="Helvetica Neue"/>
              </a:rPr>
              <a:t>tired</a:t>
            </a:r>
            <a:r>
              <a:t> is to </a:t>
            </a:r>
            <a:r>
              <a:rPr i="1">
                <a:latin typeface="+mn-lt"/>
                <a:ea typeface="+mn-ea"/>
                <a:cs typeface="+mn-cs"/>
                <a:sym typeface="Helvetica Neue"/>
              </a:rPr>
              <a:t>drunk</a:t>
            </a:r>
          </a:p>
          <a:p>
            <a:pPr lvl="1">
              <a:lnSpc>
                <a:spcPct val="80000"/>
              </a:lnSpc>
              <a:spcBef>
                <a:spcPts val="1500"/>
              </a:spcBef>
              <a:buBlip>
                <a:blip r:embed="rId2"/>
              </a:buBlip>
              <a:defRPr sz="4000"/>
            </a:pPr>
            <a:r>
              <a:rPr i="1">
                <a:latin typeface="+mn-lt"/>
                <a:ea typeface="+mn-ea"/>
                <a:cs typeface="+mn-cs"/>
                <a:sym typeface="Helvetica Neue"/>
              </a:rPr>
              <a:t>Fish</a:t>
            </a:r>
            <a:r>
              <a:t> is to </a:t>
            </a:r>
            <a:r>
              <a:rPr i="1">
                <a:latin typeface="+mn-lt"/>
                <a:ea typeface="+mn-ea"/>
                <a:cs typeface="+mn-cs"/>
                <a:sym typeface="Helvetica Neue"/>
              </a:rPr>
              <a:t>water</a:t>
            </a:r>
            <a:r>
              <a:t> as </a:t>
            </a:r>
            <a:r>
              <a:rPr i="1">
                <a:latin typeface="+mn-lt"/>
                <a:ea typeface="+mn-ea"/>
                <a:cs typeface="+mn-cs"/>
                <a:sym typeface="Helvetica Neue"/>
              </a:rPr>
              <a:t>bird</a:t>
            </a:r>
            <a:r>
              <a:t> is to </a:t>
            </a:r>
            <a:r>
              <a:rPr i="1">
                <a:latin typeface="+mn-lt"/>
                <a:ea typeface="+mn-ea"/>
                <a:cs typeface="+mn-cs"/>
                <a:sym typeface="Helvetica Neue"/>
              </a:rPr>
              <a:t>hydrant</a:t>
            </a:r>
          </a:p>
          <a:p>
            <a:pPr>
              <a:lnSpc>
                <a:spcPct val="80000"/>
              </a:lnSpc>
              <a:spcBef>
                <a:spcPts val="1500"/>
              </a:spcBef>
              <a:buBlip>
                <a:blip r:embed="rId2"/>
              </a:buBlip>
              <a:defRPr sz="4000"/>
            </a:pPr>
            <a:endParaRPr i="1">
              <a:latin typeface="+mn-lt"/>
              <a:ea typeface="+mn-ea"/>
              <a:cs typeface="+mn-cs"/>
              <a:sym typeface="Helvetica Neue"/>
            </a:endParaRPr>
          </a:p>
          <a:p>
            <a:pPr lvl="1">
              <a:lnSpc>
                <a:spcPct val="80000"/>
              </a:lnSpc>
              <a:spcBef>
                <a:spcPts val="1500"/>
              </a:spcBef>
              <a:buBlip>
                <a:blip r:embed="rId2"/>
              </a:buBlip>
              <a:defRPr sz="4000"/>
            </a:pPr>
            <a:r>
              <a:rPr i="1">
                <a:latin typeface="+mn-lt"/>
                <a:ea typeface="+mn-ea"/>
                <a:cs typeface="+mn-cs"/>
                <a:sym typeface="Helvetica Neue"/>
              </a:rPr>
              <a:t>Man</a:t>
            </a:r>
            <a:r>
              <a:t> is to </a:t>
            </a:r>
            <a:r>
              <a:rPr i="1">
                <a:latin typeface="+mn-lt"/>
                <a:ea typeface="+mn-ea"/>
                <a:cs typeface="+mn-cs"/>
                <a:sym typeface="Helvetica Neue"/>
              </a:rPr>
              <a:t>woman</a:t>
            </a:r>
            <a:r>
              <a:t> as </a:t>
            </a:r>
            <a:r>
              <a:rPr i="1">
                <a:latin typeface="+mn-lt"/>
                <a:ea typeface="+mn-ea"/>
                <a:cs typeface="+mn-cs"/>
                <a:sym typeface="Helvetica Neue"/>
              </a:rPr>
              <a:t>computer programmer</a:t>
            </a:r>
            <a:r>
              <a:t> is to ______</a:t>
            </a:r>
          </a:p>
          <a:p>
            <a:pPr lvl="1">
              <a:lnSpc>
                <a:spcPct val="80000"/>
              </a:lnSpc>
              <a:spcBef>
                <a:spcPts val="1500"/>
              </a:spcBef>
              <a:buBlip>
                <a:blip r:embed="rId2"/>
              </a:buBlip>
              <a:defRPr sz="4000"/>
            </a:pPr>
            <a:r>
              <a:rPr i="1">
                <a:latin typeface="+mn-lt"/>
                <a:ea typeface="+mn-ea"/>
                <a:cs typeface="+mn-cs"/>
                <a:sym typeface="Helvetica Neue"/>
              </a:rPr>
              <a:t>Woman</a:t>
            </a:r>
            <a:r>
              <a:t> is to </a:t>
            </a:r>
            <a:r>
              <a:rPr i="1">
                <a:latin typeface="+mn-lt"/>
                <a:ea typeface="+mn-ea"/>
                <a:cs typeface="+mn-cs"/>
                <a:sym typeface="Helvetica Neue"/>
              </a:rPr>
              <a:t>man</a:t>
            </a:r>
            <a:r>
              <a:t> as </a:t>
            </a:r>
            <a:r>
              <a:rPr i="1">
                <a:latin typeface="+mn-lt"/>
                <a:ea typeface="+mn-ea"/>
                <a:cs typeface="+mn-cs"/>
                <a:sym typeface="Helvetica Neue"/>
              </a:rPr>
              <a:t>computer programmer</a:t>
            </a:r>
            <a:r>
              <a:t> is to ______</a:t>
            </a:r>
          </a:p>
          <a:p>
            <a:pPr lvl="1">
              <a:lnSpc>
                <a:spcPct val="80000"/>
              </a:lnSpc>
              <a:spcBef>
                <a:spcPts val="1500"/>
              </a:spcBef>
              <a:buBlip>
                <a:blip r:embed="rId2"/>
              </a:buBlip>
              <a:defRPr sz="4000"/>
            </a:pPr>
            <a:r>
              <a:rPr i="1">
                <a:latin typeface="+mn-lt"/>
                <a:ea typeface="+mn-ea"/>
                <a:cs typeface="+mn-cs"/>
                <a:sym typeface="Helvetica Neue"/>
              </a:rPr>
              <a:t>Man</a:t>
            </a:r>
            <a:r>
              <a:t> is to </a:t>
            </a:r>
            <a:r>
              <a:rPr i="1">
                <a:latin typeface="+mn-lt"/>
                <a:ea typeface="+mn-ea"/>
                <a:cs typeface="+mn-cs"/>
                <a:sym typeface="Helvetica Neue"/>
              </a:rPr>
              <a:t>genius</a:t>
            </a:r>
            <a:r>
              <a:t> as </a:t>
            </a:r>
            <a:r>
              <a:rPr i="1">
                <a:latin typeface="+mn-lt"/>
                <a:ea typeface="+mn-ea"/>
                <a:cs typeface="+mn-cs"/>
                <a:sym typeface="Helvetica Neue"/>
              </a:rPr>
              <a:t>woman</a:t>
            </a:r>
            <a:r>
              <a:t> is to______</a:t>
            </a:r>
          </a:p>
          <a:p>
            <a:pPr lvl="1">
              <a:lnSpc>
                <a:spcPct val="80000"/>
              </a:lnSpc>
              <a:spcBef>
                <a:spcPts val="1500"/>
              </a:spcBef>
              <a:buBlip>
                <a:blip r:embed="rId2"/>
              </a:buBlip>
              <a:defRPr sz="4000"/>
            </a:pPr>
            <a:r>
              <a:rPr i="1">
                <a:latin typeface="+mn-lt"/>
                <a:ea typeface="+mn-ea"/>
                <a:cs typeface="+mn-cs"/>
                <a:sym typeface="Helvetica Neue"/>
              </a:rPr>
              <a:t>Woman</a:t>
            </a:r>
            <a:r>
              <a:t> is to </a:t>
            </a:r>
            <a:r>
              <a:rPr i="1">
                <a:latin typeface="+mn-lt"/>
                <a:ea typeface="+mn-ea"/>
                <a:cs typeface="+mn-cs"/>
                <a:sym typeface="Helvetica Neue"/>
              </a:rPr>
              <a:t>genius</a:t>
            </a:r>
            <a:r>
              <a:t> as man is to ______</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46</a:t>
            </a:fld>
            <a:endParaRPr/>
          </a:p>
        </p:txBody>
      </p:sp>
      <p:sp>
        <p:nvSpPr>
          <p:cNvPr id="1405" name="But are word embeddings so good?"/>
          <p:cNvSpPr txBox="1">
            <a:spLocks noGrp="1"/>
          </p:cNvSpPr>
          <p:nvPr>
            <p:ph type="title"/>
          </p:nvPr>
        </p:nvSpPr>
        <p:spPr>
          <a:prstGeom prst="rect">
            <a:avLst/>
          </a:prstGeom>
        </p:spPr>
        <p:txBody>
          <a:bodyPr/>
          <a:lstStyle>
            <a:lvl1pPr defTabSz="685165">
              <a:defRPr sz="7968" spc="-318"/>
            </a:lvl1pPr>
          </a:lstStyle>
          <a:p>
            <a:r>
              <a:rPr dirty="0"/>
              <a:t>But are word embeddings </a:t>
            </a:r>
            <a:r>
              <a:rPr lang="en-GB" dirty="0"/>
              <a:t>that</a:t>
            </a:r>
            <a:r>
              <a:rPr dirty="0"/>
              <a:t> good?</a:t>
            </a:r>
          </a:p>
        </p:txBody>
      </p:sp>
      <p:sp>
        <p:nvSpPr>
          <p:cNvPr id="1406" name="By exploring the semantic space, you can also find analogies like…"/>
          <p:cNvSpPr txBox="1">
            <a:spLocks noGrp="1"/>
          </p:cNvSpPr>
          <p:nvPr>
            <p:ph type="body" idx="1"/>
          </p:nvPr>
        </p:nvSpPr>
        <p:spPr>
          <a:prstGeom prst="rect">
            <a:avLst/>
          </a:prstGeom>
        </p:spPr>
        <p:txBody>
          <a:bodyPr/>
          <a:lstStyle/>
          <a:p>
            <a:pPr>
              <a:lnSpc>
                <a:spcPct val="80000"/>
              </a:lnSpc>
              <a:spcBef>
                <a:spcPts val="1500"/>
              </a:spcBef>
              <a:buBlip>
                <a:blip r:embed="rId2"/>
              </a:buBlip>
              <a:defRPr sz="4000"/>
            </a:pPr>
            <a:r>
              <a:t>By exploring the semantic space, you can also find analogies like </a:t>
            </a:r>
          </a:p>
          <a:p>
            <a:pPr lvl="1">
              <a:lnSpc>
                <a:spcPct val="80000"/>
              </a:lnSpc>
              <a:spcBef>
                <a:spcPts val="1500"/>
              </a:spcBef>
              <a:buBlip>
                <a:blip r:embed="rId2"/>
              </a:buBlip>
              <a:defRPr sz="4000"/>
            </a:pPr>
            <a:r>
              <a:rPr i="1">
                <a:latin typeface="+mn-lt"/>
                <a:ea typeface="+mn-ea"/>
                <a:cs typeface="+mn-cs"/>
                <a:sym typeface="Helvetica Neue"/>
              </a:rPr>
              <a:t>Thirsty</a:t>
            </a:r>
            <a:r>
              <a:t> is to </a:t>
            </a:r>
            <a:r>
              <a:rPr i="1">
                <a:latin typeface="+mn-lt"/>
                <a:ea typeface="+mn-ea"/>
                <a:cs typeface="+mn-cs"/>
                <a:sym typeface="Helvetica Neue"/>
              </a:rPr>
              <a:t>drink</a:t>
            </a:r>
            <a:r>
              <a:t> as </a:t>
            </a:r>
            <a:r>
              <a:rPr i="1">
                <a:latin typeface="+mn-lt"/>
                <a:ea typeface="+mn-ea"/>
                <a:cs typeface="+mn-cs"/>
                <a:sym typeface="Helvetica Neue"/>
              </a:rPr>
              <a:t>tired</a:t>
            </a:r>
            <a:r>
              <a:t> is to </a:t>
            </a:r>
            <a:r>
              <a:rPr i="1">
                <a:latin typeface="+mn-lt"/>
                <a:ea typeface="+mn-ea"/>
                <a:cs typeface="+mn-cs"/>
                <a:sym typeface="Helvetica Neue"/>
              </a:rPr>
              <a:t>drunk</a:t>
            </a:r>
          </a:p>
          <a:p>
            <a:pPr lvl="1">
              <a:lnSpc>
                <a:spcPct val="80000"/>
              </a:lnSpc>
              <a:spcBef>
                <a:spcPts val="1500"/>
              </a:spcBef>
              <a:buBlip>
                <a:blip r:embed="rId2"/>
              </a:buBlip>
              <a:defRPr sz="4000"/>
            </a:pPr>
            <a:r>
              <a:rPr i="1">
                <a:latin typeface="+mn-lt"/>
                <a:ea typeface="+mn-ea"/>
                <a:cs typeface="+mn-cs"/>
                <a:sym typeface="Helvetica Neue"/>
              </a:rPr>
              <a:t>Fish</a:t>
            </a:r>
            <a:r>
              <a:t> is to </a:t>
            </a:r>
            <a:r>
              <a:rPr i="1">
                <a:latin typeface="+mn-lt"/>
                <a:ea typeface="+mn-ea"/>
                <a:cs typeface="+mn-cs"/>
                <a:sym typeface="Helvetica Neue"/>
              </a:rPr>
              <a:t>water</a:t>
            </a:r>
            <a:r>
              <a:t> as </a:t>
            </a:r>
            <a:r>
              <a:rPr i="1">
                <a:latin typeface="+mn-lt"/>
                <a:ea typeface="+mn-ea"/>
                <a:cs typeface="+mn-cs"/>
                <a:sym typeface="Helvetica Neue"/>
              </a:rPr>
              <a:t>bird</a:t>
            </a:r>
            <a:r>
              <a:t> is to </a:t>
            </a:r>
            <a:r>
              <a:rPr i="1">
                <a:latin typeface="+mn-lt"/>
                <a:ea typeface="+mn-ea"/>
                <a:cs typeface="+mn-cs"/>
                <a:sym typeface="Helvetica Neue"/>
              </a:rPr>
              <a:t>hydrant</a:t>
            </a:r>
          </a:p>
          <a:p>
            <a:pPr>
              <a:lnSpc>
                <a:spcPct val="80000"/>
              </a:lnSpc>
              <a:spcBef>
                <a:spcPts val="1500"/>
              </a:spcBef>
              <a:buBlip>
                <a:blip r:embed="rId2"/>
              </a:buBlip>
              <a:defRPr sz="4000"/>
            </a:pPr>
            <a:endParaRPr i="1">
              <a:latin typeface="+mn-lt"/>
              <a:ea typeface="+mn-ea"/>
              <a:cs typeface="+mn-cs"/>
              <a:sym typeface="Helvetica Neue"/>
            </a:endParaRPr>
          </a:p>
          <a:p>
            <a:pPr lvl="1">
              <a:lnSpc>
                <a:spcPct val="80000"/>
              </a:lnSpc>
              <a:spcBef>
                <a:spcPts val="1500"/>
              </a:spcBef>
              <a:buBlip>
                <a:blip r:embed="rId2"/>
              </a:buBlip>
              <a:defRPr sz="4000"/>
            </a:pPr>
            <a:r>
              <a:rPr i="1">
                <a:latin typeface="+mn-lt"/>
                <a:ea typeface="+mn-ea"/>
                <a:cs typeface="+mn-cs"/>
                <a:sym typeface="Helvetica Neue"/>
              </a:rPr>
              <a:t>Man</a:t>
            </a:r>
            <a:r>
              <a:t> is to </a:t>
            </a:r>
            <a:r>
              <a:rPr i="1">
                <a:latin typeface="+mn-lt"/>
                <a:ea typeface="+mn-ea"/>
                <a:cs typeface="+mn-cs"/>
                <a:sym typeface="Helvetica Neue"/>
              </a:rPr>
              <a:t>woman</a:t>
            </a:r>
            <a:r>
              <a:t> as </a:t>
            </a:r>
            <a:r>
              <a:rPr i="1">
                <a:latin typeface="+mn-lt"/>
                <a:ea typeface="+mn-ea"/>
                <a:cs typeface="+mn-cs"/>
                <a:sym typeface="Helvetica Neue"/>
              </a:rPr>
              <a:t>computer programmer</a:t>
            </a:r>
            <a:r>
              <a:t> is to ______</a:t>
            </a:r>
          </a:p>
          <a:p>
            <a:pPr lvl="1">
              <a:lnSpc>
                <a:spcPct val="80000"/>
              </a:lnSpc>
              <a:spcBef>
                <a:spcPts val="1500"/>
              </a:spcBef>
              <a:buBlip>
                <a:blip r:embed="rId2"/>
              </a:buBlip>
              <a:defRPr sz="4000"/>
            </a:pPr>
            <a:r>
              <a:rPr i="1">
                <a:latin typeface="+mn-lt"/>
                <a:ea typeface="+mn-ea"/>
                <a:cs typeface="+mn-cs"/>
                <a:sym typeface="Helvetica Neue"/>
              </a:rPr>
              <a:t>Woman</a:t>
            </a:r>
            <a:r>
              <a:t> is to </a:t>
            </a:r>
            <a:r>
              <a:rPr i="1">
                <a:latin typeface="+mn-lt"/>
                <a:ea typeface="+mn-ea"/>
                <a:cs typeface="+mn-cs"/>
                <a:sym typeface="Helvetica Neue"/>
              </a:rPr>
              <a:t>man</a:t>
            </a:r>
            <a:r>
              <a:t> as </a:t>
            </a:r>
            <a:r>
              <a:rPr i="1">
                <a:latin typeface="+mn-lt"/>
                <a:ea typeface="+mn-ea"/>
                <a:cs typeface="+mn-cs"/>
                <a:sym typeface="Helvetica Neue"/>
              </a:rPr>
              <a:t>computer programmer</a:t>
            </a:r>
            <a:r>
              <a:t> is to ______</a:t>
            </a:r>
          </a:p>
          <a:p>
            <a:pPr lvl="1">
              <a:lnSpc>
                <a:spcPct val="80000"/>
              </a:lnSpc>
              <a:spcBef>
                <a:spcPts val="1500"/>
              </a:spcBef>
              <a:buBlip>
                <a:blip r:embed="rId2"/>
              </a:buBlip>
              <a:defRPr sz="4000"/>
            </a:pPr>
            <a:r>
              <a:rPr i="1">
                <a:latin typeface="+mn-lt"/>
                <a:ea typeface="+mn-ea"/>
                <a:cs typeface="+mn-cs"/>
                <a:sym typeface="Helvetica Neue"/>
              </a:rPr>
              <a:t>Man</a:t>
            </a:r>
            <a:r>
              <a:t> is to </a:t>
            </a:r>
            <a:r>
              <a:rPr i="1">
                <a:latin typeface="+mn-lt"/>
                <a:ea typeface="+mn-ea"/>
                <a:cs typeface="+mn-cs"/>
                <a:sym typeface="Helvetica Neue"/>
              </a:rPr>
              <a:t>genius</a:t>
            </a:r>
            <a:r>
              <a:t> as </a:t>
            </a:r>
            <a:r>
              <a:rPr i="1">
                <a:latin typeface="+mn-lt"/>
                <a:ea typeface="+mn-ea"/>
                <a:cs typeface="+mn-cs"/>
                <a:sym typeface="Helvetica Neue"/>
              </a:rPr>
              <a:t>woman</a:t>
            </a:r>
            <a:r>
              <a:t> is to______</a:t>
            </a:r>
          </a:p>
          <a:p>
            <a:pPr lvl="1">
              <a:lnSpc>
                <a:spcPct val="80000"/>
              </a:lnSpc>
              <a:spcBef>
                <a:spcPts val="1500"/>
              </a:spcBef>
              <a:buBlip>
                <a:blip r:embed="rId2"/>
              </a:buBlip>
              <a:defRPr sz="4000"/>
            </a:pPr>
            <a:r>
              <a:rPr i="1">
                <a:latin typeface="+mn-lt"/>
                <a:ea typeface="+mn-ea"/>
                <a:cs typeface="+mn-cs"/>
                <a:sym typeface="Helvetica Neue"/>
              </a:rPr>
              <a:t>Woman</a:t>
            </a:r>
            <a:r>
              <a:t> is to </a:t>
            </a:r>
            <a:r>
              <a:rPr i="1">
                <a:latin typeface="+mn-lt"/>
                <a:ea typeface="+mn-ea"/>
                <a:cs typeface="+mn-cs"/>
                <a:sym typeface="Helvetica Neue"/>
              </a:rPr>
              <a:t>genius</a:t>
            </a:r>
            <a:r>
              <a:t> as man is to ______</a:t>
            </a:r>
          </a:p>
          <a:p>
            <a:pPr lvl="1">
              <a:lnSpc>
                <a:spcPct val="80000"/>
              </a:lnSpc>
              <a:spcBef>
                <a:spcPts val="1500"/>
              </a:spcBef>
              <a:buBlip>
                <a:blip r:embed="rId2"/>
              </a:buBlip>
              <a:defRPr sz="4000"/>
            </a:pPr>
            <a:endParaRPr/>
          </a:p>
          <a:p>
            <a:pPr>
              <a:lnSpc>
                <a:spcPct val="80000"/>
              </a:lnSpc>
              <a:spcBef>
                <a:spcPts val="1500"/>
              </a:spcBef>
              <a:buBlip>
                <a:blip r:embed="rId2"/>
              </a:buBlip>
              <a:defRPr sz="4000"/>
            </a:pPr>
            <a:r>
              <a:t>Biases in word vectors might seep through to produce unexpected, hard-to-predict biases in widely used NLP applications</a:t>
            </a:r>
          </a:p>
        </p:txBody>
      </p:sp>
      <p:sp>
        <p:nvSpPr>
          <p:cNvPr id="1407" name="geniuses"/>
          <p:cNvSpPr txBox="1"/>
          <p:nvPr/>
        </p:nvSpPr>
        <p:spPr>
          <a:xfrm>
            <a:off x="9547999" y="8095861"/>
            <a:ext cx="2018288" cy="6761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90000"/>
              </a:lnSpc>
              <a:defRPr sz="3300">
                <a:solidFill>
                  <a:srgbClr val="FFFFFF"/>
                </a:solidFill>
              </a:defRPr>
            </a:lvl1pPr>
          </a:lstStyle>
          <a:p>
            <a:r>
              <a:t>geniuses</a:t>
            </a:r>
          </a:p>
        </p:txBody>
      </p:sp>
      <p:sp>
        <p:nvSpPr>
          <p:cNvPr id="1408" name="muse"/>
          <p:cNvSpPr txBox="1"/>
          <p:nvPr/>
        </p:nvSpPr>
        <p:spPr>
          <a:xfrm>
            <a:off x="9395599" y="7415274"/>
            <a:ext cx="2018288" cy="6761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90000"/>
              </a:lnSpc>
              <a:defRPr sz="3300">
                <a:solidFill>
                  <a:srgbClr val="FFFFFF"/>
                </a:solidFill>
              </a:defRPr>
            </a:lvl1pPr>
          </a:lstStyle>
          <a:p>
            <a:r>
              <a:t>muse</a:t>
            </a:r>
          </a:p>
        </p:txBody>
      </p:sp>
      <p:sp>
        <p:nvSpPr>
          <p:cNvPr id="1409" name="Mechanical engineer"/>
          <p:cNvSpPr txBox="1"/>
          <p:nvPr/>
        </p:nvSpPr>
        <p:spPr>
          <a:xfrm>
            <a:off x="13063365" y="6672324"/>
            <a:ext cx="4086311" cy="6761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90000"/>
              </a:lnSpc>
              <a:defRPr sz="3300">
                <a:solidFill>
                  <a:srgbClr val="FFFFFF"/>
                </a:solidFill>
              </a:defRPr>
            </a:lvl1pPr>
          </a:lstStyle>
          <a:p>
            <a:r>
              <a:t>Mechanical engineer</a:t>
            </a:r>
          </a:p>
        </p:txBody>
      </p:sp>
      <p:sp>
        <p:nvSpPr>
          <p:cNvPr id="1410" name="Homemaker"/>
          <p:cNvSpPr txBox="1"/>
          <p:nvPr/>
        </p:nvSpPr>
        <p:spPr>
          <a:xfrm>
            <a:off x="13063365" y="5996751"/>
            <a:ext cx="4086311" cy="6761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90000"/>
              </a:lnSpc>
              <a:defRPr sz="3300">
                <a:solidFill>
                  <a:srgbClr val="FFFFFF"/>
                </a:solidFill>
              </a:defRPr>
            </a:lvl1pPr>
          </a:lstStyle>
          <a:p>
            <a:r>
              <a:t>Homemaker</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2" name="Extra:…"/>
          <p:cNvSpPr txBox="1">
            <a:spLocks noGrp="1"/>
          </p:cNvSpPr>
          <p:nvPr>
            <p:ph type="title"/>
          </p:nvPr>
        </p:nvSpPr>
        <p:spPr>
          <a:prstGeom prst="rect">
            <a:avLst/>
          </a:prstGeom>
        </p:spPr>
        <p:txBody>
          <a:bodyPr/>
          <a:lstStyle/>
          <a:p>
            <a:pPr defTabSz="495300">
              <a:defRPr sz="14640" spc="-585"/>
            </a:pPr>
            <a:r>
              <a:t>Extra:</a:t>
            </a:r>
          </a:p>
          <a:p>
            <a:pPr defTabSz="495300">
              <a:defRPr sz="14640" spc="-585"/>
            </a:pPr>
            <a:r>
              <a:t>Recurrent Neural Networks</a:t>
            </a:r>
          </a:p>
        </p:txBody>
      </p:sp>
      <p:sp>
        <p:nvSpPr>
          <p:cNvPr id="1413" name="Double-click to edit"/>
          <p:cNvSpPr txBox="1">
            <a:spLocks noGrp="1"/>
          </p:cNvSpPr>
          <p:nvPr>
            <p:ph type="body" sz="quarter" idx="1"/>
          </p:nvPr>
        </p:nvSpPr>
        <p:spPr>
          <a:prstGeom prst="rect">
            <a:avLst/>
          </a:prstGeom>
        </p:spPr>
        <p:txBody>
          <a:bodyPr/>
          <a:lstStyle/>
          <a:p>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48</a:t>
            </a:fld>
            <a:endParaRPr/>
          </a:p>
        </p:txBody>
      </p:sp>
      <p:sp>
        <p:nvSpPr>
          <p:cNvPr id="1416" name="Traditional neural networks can consider only a finite window of previous words…"/>
          <p:cNvSpPr txBox="1">
            <a:spLocks noGrp="1"/>
          </p:cNvSpPr>
          <p:nvPr>
            <p:ph type="body" idx="1"/>
          </p:nvPr>
        </p:nvSpPr>
        <p:spPr>
          <a:xfrm>
            <a:off x="1138534" y="3157835"/>
            <a:ext cx="15984743" cy="9345864"/>
          </a:xfrm>
          <a:prstGeom prst="rect">
            <a:avLst/>
          </a:prstGeom>
        </p:spPr>
        <p:txBody>
          <a:bodyPr/>
          <a:lstStyle/>
          <a:p>
            <a:pPr marL="530859" indent="-530859" defTabSz="784225">
              <a:lnSpc>
                <a:spcPct val="80000"/>
              </a:lnSpc>
              <a:spcBef>
                <a:spcPts val="1400"/>
              </a:spcBef>
              <a:buBlip>
                <a:blip r:embed="rId3"/>
              </a:buBlip>
              <a:defRPr sz="3420"/>
            </a:pPr>
            <a:r>
              <a:t>Traditional neural networks can consider only a finite window of previous words</a:t>
            </a:r>
          </a:p>
          <a:p>
            <a:pPr marL="1134109" lvl="1" indent="-530859" defTabSz="784225">
              <a:lnSpc>
                <a:spcPct val="80000"/>
              </a:lnSpc>
              <a:spcBef>
                <a:spcPts val="1400"/>
              </a:spcBef>
              <a:buBlip>
                <a:blip r:embed="rId3"/>
              </a:buBlip>
              <a:defRPr sz="3135"/>
            </a:pPr>
            <a:r>
              <a:t>Also, the behaviour does not depend on the order in which inputs are presented</a:t>
            </a:r>
          </a:p>
          <a:p>
            <a:pPr marL="530859" indent="-530859" defTabSz="784225">
              <a:lnSpc>
                <a:spcPct val="80000"/>
              </a:lnSpc>
              <a:spcBef>
                <a:spcPts val="1400"/>
              </a:spcBef>
              <a:buBlip>
                <a:blip r:embed="rId3"/>
              </a:buBlip>
              <a:defRPr sz="3420"/>
            </a:pPr>
            <a:endParaRPr/>
          </a:p>
          <a:p>
            <a:pPr marL="530859" indent="-530859" defTabSz="784225">
              <a:lnSpc>
                <a:spcPct val="80000"/>
              </a:lnSpc>
              <a:spcBef>
                <a:spcPts val="1400"/>
              </a:spcBef>
              <a:buBlip>
                <a:blip r:embed="rId3"/>
              </a:buBlip>
              <a:defRPr sz="3420"/>
            </a:pPr>
            <a:r>
              <a:t>Recurrent Neural Networks are capable of conditioning the model on ALL previous words</a:t>
            </a:r>
          </a:p>
          <a:p>
            <a:pPr marL="1134109" lvl="1" indent="-530859" defTabSz="784225">
              <a:lnSpc>
                <a:spcPct val="80000"/>
              </a:lnSpc>
              <a:spcBef>
                <a:spcPts val="1400"/>
              </a:spcBef>
              <a:buBlip>
                <a:blip r:embed="rId3"/>
              </a:buBlip>
              <a:defRPr sz="3420"/>
            </a:pPr>
            <a:r>
              <a:t>inspired by ideas on how the brain interprets sequences</a:t>
            </a:r>
          </a:p>
          <a:p>
            <a:pPr marL="1134109" lvl="1" indent="-530859" defTabSz="784225">
              <a:lnSpc>
                <a:spcPct val="80000"/>
              </a:lnSpc>
              <a:spcBef>
                <a:spcPts val="1400"/>
              </a:spcBef>
              <a:buBlip>
                <a:blip r:embed="rId3"/>
              </a:buBlip>
              <a:defRPr sz="3420"/>
            </a:pPr>
            <a:endParaRPr/>
          </a:p>
          <a:p>
            <a:pPr marL="530859" indent="-530859" defTabSz="784225">
              <a:lnSpc>
                <a:spcPct val="80000"/>
              </a:lnSpc>
              <a:spcBef>
                <a:spcPts val="1400"/>
              </a:spcBef>
              <a:buBlip>
                <a:blip r:embed="rId3"/>
              </a:buBlip>
              <a:defRPr sz="3420"/>
            </a:pPr>
            <a:r>
              <a:t>The hidden state has feedback connections that pass information about the past to the next input</a:t>
            </a:r>
          </a:p>
          <a:p>
            <a:pPr marL="1134109" lvl="1" indent="-530859" defTabSz="784225">
              <a:lnSpc>
                <a:spcPct val="80000"/>
              </a:lnSpc>
              <a:spcBef>
                <a:spcPts val="1400"/>
              </a:spcBef>
              <a:buBlip>
                <a:blip r:embed="rId3"/>
              </a:buBlip>
              <a:defRPr sz="3135"/>
            </a:pPr>
            <a:r>
              <a:t>Output can be produced at any step or only at the end of the sequence</a:t>
            </a:r>
          </a:p>
          <a:p>
            <a:pPr marL="1134109" lvl="1" indent="-530859" defTabSz="784225">
              <a:lnSpc>
                <a:spcPct val="80000"/>
              </a:lnSpc>
              <a:spcBef>
                <a:spcPts val="1400"/>
              </a:spcBef>
              <a:buBlip>
                <a:blip r:embed="rId3"/>
              </a:buBlip>
              <a:defRPr sz="3420"/>
            </a:pPr>
            <a:endParaRPr/>
          </a:p>
          <a:p>
            <a:pPr marL="530859" indent="-530859" defTabSz="784225">
              <a:lnSpc>
                <a:spcPct val="80000"/>
              </a:lnSpc>
              <a:spcBef>
                <a:spcPts val="1400"/>
              </a:spcBef>
              <a:buBlip>
                <a:blip r:embed="rId3"/>
              </a:buBlip>
              <a:defRPr sz="3420"/>
            </a:pPr>
            <a:r>
              <a:t>How to train an RNN? </a:t>
            </a:r>
          </a:p>
          <a:p>
            <a:pPr marL="1134109" lvl="1" indent="-530859" defTabSz="784225">
              <a:lnSpc>
                <a:spcPct val="80000"/>
              </a:lnSpc>
              <a:spcBef>
                <a:spcPts val="1400"/>
              </a:spcBef>
              <a:buBlip>
                <a:blip r:embed="rId3"/>
              </a:buBlip>
              <a:defRPr sz="3135"/>
            </a:pPr>
            <a:r>
              <a:t>feedback connections create loops, which is a problem since the update of weight depends on itself at the previous time step.</a:t>
            </a:r>
          </a:p>
          <a:p>
            <a:pPr marL="1134109" lvl="1" indent="-530859" defTabSz="784225">
              <a:lnSpc>
                <a:spcPct val="80000"/>
              </a:lnSpc>
              <a:spcBef>
                <a:spcPts val="1400"/>
              </a:spcBef>
              <a:buBlip>
                <a:blip r:embed="rId3"/>
              </a:buBlip>
              <a:defRPr sz="3135"/>
            </a:pPr>
            <a:r>
              <a:t>Solution: a recurrent neural network processing a sequence of length </a:t>
            </a:r>
            <a:r>
              <a:rPr b="1">
                <a:latin typeface="+mn-lt"/>
                <a:ea typeface="+mn-ea"/>
                <a:cs typeface="+mn-cs"/>
                <a:sym typeface="Helvetica Neue"/>
              </a:rPr>
              <a:t>T</a:t>
            </a:r>
            <a:r>
              <a:t> is equivalent to a feedforward network obtained by the unfolding of the RNN </a:t>
            </a:r>
            <a:r>
              <a:rPr b="1">
                <a:latin typeface="+mn-lt"/>
                <a:ea typeface="+mn-ea"/>
                <a:cs typeface="+mn-cs"/>
                <a:sym typeface="Helvetica Neue"/>
              </a:rPr>
              <a:t>T</a:t>
            </a:r>
            <a:r>
              <a:t> times</a:t>
            </a:r>
          </a:p>
          <a:p>
            <a:pPr marL="1134109" lvl="1" indent="-530859" defTabSz="784225">
              <a:lnSpc>
                <a:spcPct val="80000"/>
              </a:lnSpc>
              <a:spcBef>
                <a:spcPts val="1400"/>
              </a:spcBef>
              <a:buBlip>
                <a:blip r:embed="rId3"/>
              </a:buBlip>
              <a:defRPr sz="3135"/>
            </a:pPr>
            <a:r>
              <a:t>The unfolded network is trained with standard backpropagation with weight sharing</a:t>
            </a:r>
          </a:p>
        </p:txBody>
      </p:sp>
      <p:sp>
        <p:nvSpPr>
          <p:cNvPr id="1417" name="Recurrent Neural Network"/>
          <p:cNvSpPr txBox="1">
            <a:spLocks noGrp="1"/>
          </p:cNvSpPr>
          <p:nvPr>
            <p:ph type="title"/>
          </p:nvPr>
        </p:nvSpPr>
        <p:spPr>
          <a:prstGeom prst="rect">
            <a:avLst/>
          </a:prstGeom>
        </p:spPr>
        <p:txBody>
          <a:bodyPr/>
          <a:lstStyle>
            <a:lvl1pPr defTabSz="685165">
              <a:defRPr sz="7968" spc="-318"/>
            </a:lvl1pPr>
          </a:lstStyle>
          <a:p>
            <a:r>
              <a:t>Recurrent Neural Network</a:t>
            </a:r>
          </a:p>
        </p:txBody>
      </p:sp>
      <p:pic>
        <p:nvPicPr>
          <p:cNvPr id="1418" name="Image" descr="Image"/>
          <p:cNvPicPr>
            <a:picLocks noChangeAspect="1"/>
          </p:cNvPicPr>
          <p:nvPr/>
        </p:nvPicPr>
        <p:blipFill>
          <a:blip r:embed="rId4"/>
          <a:stretch>
            <a:fillRect/>
          </a:stretch>
        </p:blipFill>
        <p:spPr>
          <a:xfrm>
            <a:off x="17844689" y="4148435"/>
            <a:ext cx="5080001" cy="6527801"/>
          </a:xfrm>
          <a:prstGeom prst="rect">
            <a:avLst/>
          </a:prstGeom>
          <a:ln w="12700">
            <a:miter lim="400000"/>
          </a:ln>
        </p:spPr>
      </p:pic>
      <p:sp>
        <p:nvSpPr>
          <p:cNvPr id="1419" name="Text"/>
          <p:cNvSpPr txBox="1"/>
          <p:nvPr/>
        </p:nvSpPr>
        <p:spPr>
          <a:xfrm>
            <a:off x="12256595" y="7382595"/>
            <a:ext cx="2667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defRPr sz="1200">
                <a:latin typeface="Times Roman"/>
                <a:ea typeface="Times Roman"/>
                <a:cs typeface="Times Roman"/>
                <a:sym typeface="Times Roman"/>
              </a:defRPr>
            </a:lvl1pPr>
          </a:lstStyle>
          <a:p>
            <a:r>
              <a:t>    </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49</a:t>
            </a:fld>
            <a:endParaRPr/>
          </a:p>
        </p:txBody>
      </p:sp>
      <p:pic>
        <p:nvPicPr>
          <p:cNvPr id="1424" name="Image" descr="Image"/>
          <p:cNvPicPr>
            <a:picLocks noChangeAspect="1"/>
          </p:cNvPicPr>
          <p:nvPr/>
        </p:nvPicPr>
        <p:blipFill>
          <a:blip r:embed="rId2"/>
          <a:stretch>
            <a:fillRect/>
          </a:stretch>
        </p:blipFill>
        <p:spPr>
          <a:xfrm>
            <a:off x="6551599" y="397372"/>
            <a:ext cx="12700001" cy="12093927"/>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3"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
        <p:nvSpPr>
          <p:cNvPr id="994" name="Machine Learning"/>
          <p:cNvSpPr txBox="1">
            <a:spLocks noGrp="1"/>
          </p:cNvSpPr>
          <p:nvPr>
            <p:ph type="title"/>
          </p:nvPr>
        </p:nvSpPr>
        <p:spPr>
          <a:prstGeom prst="rect">
            <a:avLst/>
          </a:prstGeom>
        </p:spPr>
        <p:txBody>
          <a:bodyPr/>
          <a:lstStyle>
            <a:lvl1pPr defTabSz="685165">
              <a:defRPr sz="7968" spc="-318"/>
            </a:lvl1pPr>
          </a:lstStyle>
          <a:p>
            <a:r>
              <a:t>Machine Learning</a:t>
            </a:r>
          </a:p>
        </p:txBody>
      </p:sp>
      <p:sp>
        <p:nvSpPr>
          <p:cNvPr id="995" name="Machine learning: observe a pattern of features and attempt to imitate it in some way…"/>
          <p:cNvSpPr txBox="1">
            <a:spLocks noGrp="1"/>
          </p:cNvSpPr>
          <p:nvPr>
            <p:ph type="body" sz="quarter" idx="1"/>
          </p:nvPr>
        </p:nvSpPr>
        <p:spPr>
          <a:xfrm>
            <a:off x="1138534" y="2870187"/>
            <a:ext cx="12390619" cy="5249958"/>
          </a:xfrm>
          <a:prstGeom prst="rect">
            <a:avLst/>
          </a:prstGeom>
        </p:spPr>
        <p:txBody>
          <a:bodyPr/>
          <a:lstStyle/>
          <a:p>
            <a:pPr>
              <a:lnSpc>
                <a:spcPct val="80000"/>
              </a:lnSpc>
              <a:spcBef>
                <a:spcPts val="1500"/>
              </a:spcBef>
              <a:buBlip>
                <a:blip r:embed="rId2"/>
              </a:buBlip>
              <a:defRPr sz="4000"/>
            </a:pPr>
            <a:r>
              <a:t>Machine learning: observe a pattern of features and attempt to imitate it in some way</a:t>
            </a:r>
          </a:p>
          <a:p>
            <a:pPr>
              <a:lnSpc>
                <a:spcPct val="80000"/>
              </a:lnSpc>
              <a:spcBef>
                <a:spcPts val="1500"/>
              </a:spcBef>
              <a:buBlip>
                <a:blip r:embed="rId2"/>
              </a:buBlip>
              <a:defRPr sz="4000"/>
            </a:pPr>
            <a:endParaRPr/>
          </a:p>
          <a:p>
            <a:pPr>
              <a:lnSpc>
                <a:spcPct val="80000"/>
              </a:lnSpc>
              <a:spcBef>
                <a:spcPts val="1500"/>
              </a:spcBef>
              <a:buBlip>
                <a:blip r:embed="rId2"/>
              </a:buBlip>
              <a:defRPr sz="4000"/>
            </a:pPr>
            <a:r>
              <a:t>A feature is an individual measurable property or characteristic of a phenomenon</a:t>
            </a:r>
          </a:p>
          <a:p>
            <a:pPr>
              <a:lnSpc>
                <a:spcPct val="80000"/>
              </a:lnSpc>
              <a:spcBef>
                <a:spcPts val="1500"/>
              </a:spcBef>
              <a:buBlip>
                <a:blip r:embed="rId2"/>
              </a:buBlip>
              <a:defRPr sz="4000"/>
            </a:pPr>
            <a:endParaRPr/>
          </a:p>
          <a:p>
            <a:pPr>
              <a:lnSpc>
                <a:spcPct val="80000"/>
              </a:lnSpc>
              <a:spcBef>
                <a:spcPts val="1500"/>
              </a:spcBef>
              <a:buBlip>
                <a:blip r:embed="rId2"/>
              </a:buBlip>
              <a:defRPr sz="4000"/>
            </a:pPr>
            <a:r>
              <a:t>Choosing informative, discriminating and independent features are essential for well-working ML</a:t>
            </a:r>
          </a:p>
        </p:txBody>
      </p:sp>
      <p:grpSp>
        <p:nvGrpSpPr>
          <p:cNvPr id="1091" name="Group"/>
          <p:cNvGrpSpPr/>
          <p:nvPr/>
        </p:nvGrpSpPr>
        <p:grpSpPr>
          <a:xfrm>
            <a:off x="7618994" y="7886598"/>
            <a:ext cx="9146012" cy="5493417"/>
            <a:chOff x="0" y="-50194"/>
            <a:chExt cx="9146010" cy="5493415"/>
          </a:xfrm>
        </p:grpSpPr>
        <p:sp>
          <p:nvSpPr>
            <p:cNvPr id="996" name="Line"/>
            <p:cNvSpPr/>
            <p:nvPr/>
          </p:nvSpPr>
          <p:spPr>
            <a:xfrm flipV="1">
              <a:off x="613494" y="529753"/>
              <a:ext cx="1" cy="4586505"/>
            </a:xfrm>
            <a:prstGeom prst="line">
              <a:avLst/>
            </a:prstGeom>
            <a:noFill/>
            <a:ln w="88900" cap="flat">
              <a:solidFill>
                <a:srgbClr val="000000"/>
              </a:solidFill>
              <a:prstDash val="solid"/>
              <a:miter lim="400000"/>
              <a:tailEnd type="triangle" w="med" len="med"/>
            </a:ln>
            <a:effectLst/>
          </p:spPr>
          <p:txBody>
            <a:bodyPr wrap="square" lIns="50800" tIns="50800" rIns="50800" bIns="50800" numCol="1" anchor="ctr">
              <a:noAutofit/>
            </a:bodyPr>
            <a:lstStyle/>
            <a:p>
              <a:pPr algn="ctr"/>
              <a:endParaRPr/>
            </a:p>
          </p:txBody>
        </p:sp>
        <p:sp>
          <p:nvSpPr>
            <p:cNvPr id="997" name="Line"/>
            <p:cNvSpPr/>
            <p:nvPr/>
          </p:nvSpPr>
          <p:spPr>
            <a:xfrm>
              <a:off x="377314" y="4918781"/>
              <a:ext cx="8060880" cy="1"/>
            </a:xfrm>
            <a:prstGeom prst="line">
              <a:avLst/>
            </a:prstGeom>
            <a:noFill/>
            <a:ln w="88900" cap="flat">
              <a:solidFill>
                <a:srgbClr val="000000"/>
              </a:solidFill>
              <a:prstDash val="solid"/>
              <a:miter lim="400000"/>
              <a:tailEnd type="triangle" w="med" len="med"/>
            </a:ln>
            <a:effectLst/>
          </p:spPr>
          <p:txBody>
            <a:bodyPr wrap="square" lIns="50800" tIns="50800" rIns="50800" bIns="50800" numCol="1" anchor="ctr">
              <a:noAutofit/>
            </a:bodyPr>
            <a:lstStyle/>
            <a:p>
              <a:pPr algn="ctr"/>
              <a:endParaRPr/>
            </a:p>
          </p:txBody>
        </p:sp>
        <p:sp>
          <p:nvSpPr>
            <p:cNvPr id="998" name="Test"/>
            <p:cNvSpPr txBox="1"/>
            <p:nvPr/>
          </p:nvSpPr>
          <p:spPr>
            <a:xfrm>
              <a:off x="8515717" y="4717533"/>
              <a:ext cx="630294" cy="3977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600" b="1">
                  <a:solidFill>
                    <a:srgbClr val="424242"/>
                  </a:solidFill>
                  <a:latin typeface="+mn-lt"/>
                  <a:ea typeface="+mn-ea"/>
                  <a:cs typeface="+mn-cs"/>
                  <a:sym typeface="Helvetica Neue"/>
                </a:defRPr>
              </a:lvl1pPr>
            </a:lstStyle>
            <a:p>
              <a:r>
                <a:t>Test</a:t>
              </a:r>
            </a:p>
          </p:txBody>
        </p:sp>
        <p:sp>
          <p:nvSpPr>
            <p:cNvPr id="999" name="Math"/>
            <p:cNvSpPr txBox="1"/>
            <p:nvPr/>
          </p:nvSpPr>
          <p:spPr>
            <a:xfrm>
              <a:off x="0" y="372165"/>
              <a:ext cx="696881" cy="3977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500" b="1">
                  <a:solidFill>
                    <a:srgbClr val="424242"/>
                  </a:solidFill>
                  <a:latin typeface="+mn-lt"/>
                  <a:ea typeface="+mn-ea"/>
                  <a:cs typeface="+mn-cs"/>
                  <a:sym typeface="Helvetica Neue"/>
                </a:defRPr>
              </a:lvl1pPr>
            </a:lstStyle>
            <a:p>
              <a:r>
                <a:t>Math</a:t>
              </a:r>
            </a:p>
          </p:txBody>
        </p:sp>
        <p:sp>
          <p:nvSpPr>
            <p:cNvPr id="1000" name="Line"/>
            <p:cNvSpPr/>
            <p:nvPr/>
          </p:nvSpPr>
          <p:spPr>
            <a:xfrm>
              <a:off x="511681" y="4510947"/>
              <a:ext cx="7843510" cy="1"/>
            </a:xfrm>
            <a:prstGeom prst="line">
              <a:avLst/>
            </a:prstGeom>
            <a:noFill/>
            <a:ln w="12700" cap="flat">
              <a:solidFill>
                <a:srgbClr val="A6AAA9"/>
              </a:solidFill>
              <a:prstDash val="solid"/>
              <a:miter lim="400000"/>
            </a:ln>
            <a:effectLst/>
          </p:spPr>
          <p:txBody>
            <a:bodyPr wrap="square" lIns="50800" tIns="50800" rIns="50800" bIns="50800" numCol="1" anchor="ctr">
              <a:noAutofit/>
            </a:bodyPr>
            <a:lstStyle/>
            <a:p>
              <a:pPr algn="ctr"/>
              <a:endParaRPr/>
            </a:p>
          </p:txBody>
        </p:sp>
        <p:sp>
          <p:nvSpPr>
            <p:cNvPr id="1001" name="Line"/>
            <p:cNvSpPr/>
            <p:nvPr/>
          </p:nvSpPr>
          <p:spPr>
            <a:xfrm>
              <a:off x="511681" y="4109339"/>
              <a:ext cx="7843510" cy="1"/>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lgn="ctr"/>
              <a:endParaRPr/>
            </a:p>
          </p:txBody>
        </p:sp>
        <p:sp>
          <p:nvSpPr>
            <p:cNvPr id="1002" name="Line"/>
            <p:cNvSpPr/>
            <p:nvPr/>
          </p:nvSpPr>
          <p:spPr>
            <a:xfrm>
              <a:off x="515331" y="3702650"/>
              <a:ext cx="7839860" cy="1"/>
            </a:xfrm>
            <a:prstGeom prst="line">
              <a:avLst/>
            </a:prstGeom>
            <a:noFill/>
            <a:ln w="12700" cap="flat">
              <a:solidFill>
                <a:srgbClr val="A6AAA9"/>
              </a:solidFill>
              <a:prstDash val="solid"/>
              <a:miter lim="400000"/>
            </a:ln>
            <a:effectLst/>
          </p:spPr>
          <p:txBody>
            <a:bodyPr wrap="square" lIns="50800" tIns="50800" rIns="50800" bIns="50800" numCol="1" anchor="ctr">
              <a:noAutofit/>
            </a:bodyPr>
            <a:lstStyle/>
            <a:p>
              <a:pPr algn="ctr"/>
              <a:endParaRPr/>
            </a:p>
          </p:txBody>
        </p:sp>
        <p:sp>
          <p:nvSpPr>
            <p:cNvPr id="1003" name="Line"/>
            <p:cNvSpPr/>
            <p:nvPr/>
          </p:nvSpPr>
          <p:spPr>
            <a:xfrm>
              <a:off x="376493" y="3299610"/>
              <a:ext cx="7839860" cy="1"/>
            </a:xfrm>
            <a:prstGeom prst="line">
              <a:avLst/>
            </a:prstGeom>
            <a:noFill/>
            <a:ln w="12700" cap="flat">
              <a:solidFill>
                <a:srgbClr val="A6AAA9"/>
              </a:solidFill>
              <a:prstDash val="solid"/>
              <a:miter lim="400000"/>
            </a:ln>
            <a:effectLst/>
          </p:spPr>
          <p:txBody>
            <a:bodyPr wrap="square" lIns="50800" tIns="50800" rIns="50800" bIns="50800" numCol="1" anchor="ctr">
              <a:noAutofit/>
            </a:bodyPr>
            <a:lstStyle/>
            <a:p>
              <a:pPr algn="ctr"/>
              <a:endParaRPr/>
            </a:p>
          </p:txBody>
        </p:sp>
        <p:sp>
          <p:nvSpPr>
            <p:cNvPr id="1004" name="Line"/>
            <p:cNvSpPr/>
            <p:nvPr/>
          </p:nvSpPr>
          <p:spPr>
            <a:xfrm>
              <a:off x="498062" y="2882165"/>
              <a:ext cx="7857129" cy="1"/>
            </a:xfrm>
            <a:prstGeom prst="line">
              <a:avLst/>
            </a:prstGeom>
            <a:noFill/>
            <a:ln w="12700" cap="flat">
              <a:solidFill>
                <a:srgbClr val="A6AAA9"/>
              </a:solidFill>
              <a:prstDash val="solid"/>
              <a:miter lim="400000"/>
            </a:ln>
            <a:effectLst/>
          </p:spPr>
          <p:txBody>
            <a:bodyPr wrap="square" lIns="50800" tIns="50800" rIns="50800" bIns="50800" numCol="1" anchor="ctr">
              <a:noAutofit/>
            </a:bodyPr>
            <a:lstStyle/>
            <a:p>
              <a:pPr algn="ctr"/>
              <a:endParaRPr/>
            </a:p>
          </p:txBody>
        </p:sp>
        <p:sp>
          <p:nvSpPr>
            <p:cNvPr id="1005" name="Line"/>
            <p:cNvSpPr/>
            <p:nvPr/>
          </p:nvSpPr>
          <p:spPr>
            <a:xfrm>
              <a:off x="515331" y="2473664"/>
              <a:ext cx="7839860" cy="1"/>
            </a:xfrm>
            <a:prstGeom prst="line">
              <a:avLst/>
            </a:prstGeom>
            <a:noFill/>
            <a:ln w="12700" cap="flat">
              <a:solidFill>
                <a:srgbClr val="A6AAA9"/>
              </a:solidFill>
              <a:prstDash val="solid"/>
              <a:miter lim="400000"/>
            </a:ln>
            <a:effectLst/>
          </p:spPr>
          <p:txBody>
            <a:bodyPr wrap="square" lIns="50800" tIns="50800" rIns="50800" bIns="50800" numCol="1" anchor="ctr">
              <a:noAutofit/>
            </a:bodyPr>
            <a:lstStyle/>
            <a:p>
              <a:pPr algn="ctr"/>
              <a:endParaRPr/>
            </a:p>
          </p:txBody>
        </p:sp>
        <p:sp>
          <p:nvSpPr>
            <p:cNvPr id="1006" name="Line"/>
            <p:cNvSpPr/>
            <p:nvPr/>
          </p:nvSpPr>
          <p:spPr>
            <a:xfrm>
              <a:off x="506697" y="2082431"/>
              <a:ext cx="7848494" cy="1"/>
            </a:xfrm>
            <a:prstGeom prst="line">
              <a:avLst/>
            </a:prstGeom>
            <a:noFill/>
            <a:ln w="12700" cap="flat">
              <a:solidFill>
                <a:srgbClr val="A6AAA9"/>
              </a:solidFill>
              <a:prstDash val="solid"/>
              <a:miter lim="400000"/>
            </a:ln>
            <a:effectLst/>
          </p:spPr>
          <p:txBody>
            <a:bodyPr wrap="square" lIns="50800" tIns="50800" rIns="50800" bIns="50800" numCol="1" anchor="ctr">
              <a:noAutofit/>
            </a:bodyPr>
            <a:lstStyle/>
            <a:p>
              <a:pPr algn="ctr"/>
              <a:endParaRPr/>
            </a:p>
          </p:txBody>
        </p:sp>
        <p:sp>
          <p:nvSpPr>
            <p:cNvPr id="1007" name="Line"/>
            <p:cNvSpPr/>
            <p:nvPr/>
          </p:nvSpPr>
          <p:spPr>
            <a:xfrm>
              <a:off x="506697" y="1673068"/>
              <a:ext cx="7848494" cy="1"/>
            </a:xfrm>
            <a:prstGeom prst="line">
              <a:avLst/>
            </a:prstGeom>
            <a:noFill/>
            <a:ln w="12700" cap="flat">
              <a:solidFill>
                <a:srgbClr val="A6AAA9"/>
              </a:solidFill>
              <a:prstDash val="solid"/>
              <a:miter lim="400000"/>
            </a:ln>
            <a:effectLst/>
          </p:spPr>
          <p:txBody>
            <a:bodyPr wrap="square" lIns="50800" tIns="50800" rIns="50800" bIns="50800" numCol="1" anchor="ctr">
              <a:noAutofit/>
            </a:bodyPr>
            <a:lstStyle/>
            <a:p>
              <a:pPr algn="ctr"/>
              <a:endParaRPr/>
            </a:p>
          </p:txBody>
        </p:sp>
        <p:sp>
          <p:nvSpPr>
            <p:cNvPr id="1008" name="Line"/>
            <p:cNvSpPr/>
            <p:nvPr/>
          </p:nvSpPr>
          <p:spPr>
            <a:xfrm>
              <a:off x="498062" y="1254169"/>
              <a:ext cx="7857129" cy="1"/>
            </a:xfrm>
            <a:prstGeom prst="line">
              <a:avLst/>
            </a:prstGeom>
            <a:noFill/>
            <a:ln w="12700" cap="flat">
              <a:solidFill>
                <a:srgbClr val="A6AAA9"/>
              </a:solidFill>
              <a:prstDash val="solid"/>
              <a:miter lim="400000"/>
            </a:ln>
            <a:effectLst/>
          </p:spPr>
          <p:txBody>
            <a:bodyPr wrap="square" lIns="50800" tIns="50800" rIns="50800" bIns="50800" numCol="1" anchor="ctr">
              <a:noAutofit/>
            </a:bodyPr>
            <a:lstStyle/>
            <a:p>
              <a:pPr algn="ctr"/>
              <a:endParaRPr/>
            </a:p>
          </p:txBody>
        </p:sp>
        <p:sp>
          <p:nvSpPr>
            <p:cNvPr id="1009" name="2"/>
            <p:cNvSpPr txBox="1"/>
            <p:nvPr/>
          </p:nvSpPr>
          <p:spPr>
            <a:xfrm>
              <a:off x="220081" y="3910444"/>
              <a:ext cx="256720" cy="3977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r">
                <a:defRPr sz="1500">
                  <a:solidFill>
                    <a:srgbClr val="424242"/>
                  </a:solidFill>
                </a:defRPr>
              </a:lvl1pPr>
            </a:lstStyle>
            <a:p>
              <a:r>
                <a:t>2</a:t>
              </a:r>
            </a:p>
          </p:txBody>
        </p:sp>
        <p:sp>
          <p:nvSpPr>
            <p:cNvPr id="1010" name="1"/>
            <p:cNvSpPr txBox="1"/>
            <p:nvPr/>
          </p:nvSpPr>
          <p:spPr>
            <a:xfrm>
              <a:off x="220081" y="4292347"/>
              <a:ext cx="256720" cy="3977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r">
                <a:defRPr sz="1500">
                  <a:solidFill>
                    <a:srgbClr val="424242"/>
                  </a:solidFill>
                </a:defRPr>
              </a:lvl1pPr>
            </a:lstStyle>
            <a:p>
              <a:r>
                <a:t>1</a:t>
              </a:r>
            </a:p>
          </p:txBody>
        </p:sp>
        <p:sp>
          <p:nvSpPr>
            <p:cNvPr id="1011" name="3"/>
            <p:cNvSpPr txBox="1"/>
            <p:nvPr/>
          </p:nvSpPr>
          <p:spPr>
            <a:xfrm>
              <a:off x="220081" y="3503754"/>
              <a:ext cx="256720" cy="3977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r">
                <a:defRPr sz="1500">
                  <a:solidFill>
                    <a:srgbClr val="424242"/>
                  </a:solidFill>
                </a:defRPr>
              </a:lvl1pPr>
            </a:lstStyle>
            <a:p>
              <a:r>
                <a:t>3</a:t>
              </a:r>
            </a:p>
          </p:txBody>
        </p:sp>
        <p:sp>
          <p:nvSpPr>
            <p:cNvPr id="1012" name="4"/>
            <p:cNvSpPr txBox="1"/>
            <p:nvPr/>
          </p:nvSpPr>
          <p:spPr>
            <a:xfrm>
              <a:off x="220081" y="3091070"/>
              <a:ext cx="256720" cy="3977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r">
                <a:defRPr sz="1500">
                  <a:solidFill>
                    <a:srgbClr val="424242"/>
                  </a:solidFill>
                </a:defRPr>
              </a:lvl1pPr>
            </a:lstStyle>
            <a:p>
              <a:r>
                <a:t>4</a:t>
              </a:r>
            </a:p>
          </p:txBody>
        </p:sp>
        <p:sp>
          <p:nvSpPr>
            <p:cNvPr id="1013" name="5"/>
            <p:cNvSpPr txBox="1"/>
            <p:nvPr/>
          </p:nvSpPr>
          <p:spPr>
            <a:xfrm>
              <a:off x="220081" y="2673463"/>
              <a:ext cx="256720" cy="3977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r">
                <a:defRPr sz="1500">
                  <a:solidFill>
                    <a:srgbClr val="424242"/>
                  </a:solidFill>
                </a:defRPr>
              </a:lvl1pPr>
            </a:lstStyle>
            <a:p>
              <a:r>
                <a:t>5</a:t>
              </a:r>
            </a:p>
          </p:txBody>
        </p:sp>
        <p:sp>
          <p:nvSpPr>
            <p:cNvPr id="1014" name="6"/>
            <p:cNvSpPr txBox="1"/>
            <p:nvPr/>
          </p:nvSpPr>
          <p:spPr>
            <a:xfrm>
              <a:off x="220081" y="2274769"/>
              <a:ext cx="256720" cy="3977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r">
                <a:defRPr sz="1500">
                  <a:solidFill>
                    <a:srgbClr val="424242"/>
                  </a:solidFill>
                </a:defRPr>
              </a:lvl1pPr>
            </a:lstStyle>
            <a:p>
              <a:r>
                <a:t>6</a:t>
              </a:r>
            </a:p>
          </p:txBody>
        </p:sp>
        <p:sp>
          <p:nvSpPr>
            <p:cNvPr id="1015" name="7"/>
            <p:cNvSpPr txBox="1"/>
            <p:nvPr/>
          </p:nvSpPr>
          <p:spPr>
            <a:xfrm>
              <a:off x="220081" y="1883535"/>
              <a:ext cx="256720" cy="3977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r">
                <a:defRPr sz="1500">
                  <a:solidFill>
                    <a:srgbClr val="424242"/>
                  </a:solidFill>
                </a:defRPr>
              </a:lvl1pPr>
            </a:lstStyle>
            <a:p>
              <a:r>
                <a:t>7</a:t>
              </a:r>
            </a:p>
          </p:txBody>
        </p:sp>
        <p:sp>
          <p:nvSpPr>
            <p:cNvPr id="1016" name="8"/>
            <p:cNvSpPr txBox="1"/>
            <p:nvPr/>
          </p:nvSpPr>
          <p:spPr>
            <a:xfrm>
              <a:off x="220081" y="1467083"/>
              <a:ext cx="256720" cy="3977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r">
                <a:defRPr sz="1500">
                  <a:solidFill>
                    <a:srgbClr val="424242"/>
                  </a:solidFill>
                </a:defRPr>
              </a:lvl1pPr>
            </a:lstStyle>
            <a:p>
              <a:r>
                <a:t>8</a:t>
              </a:r>
            </a:p>
          </p:txBody>
        </p:sp>
        <p:sp>
          <p:nvSpPr>
            <p:cNvPr id="1017" name="9"/>
            <p:cNvSpPr txBox="1"/>
            <p:nvPr/>
          </p:nvSpPr>
          <p:spPr>
            <a:xfrm>
              <a:off x="220081" y="1045783"/>
              <a:ext cx="256720" cy="3977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r">
                <a:defRPr sz="1500">
                  <a:solidFill>
                    <a:srgbClr val="424242"/>
                  </a:solidFill>
                </a:defRPr>
              </a:lvl1pPr>
            </a:lstStyle>
            <a:p>
              <a:r>
                <a:t>9</a:t>
              </a:r>
            </a:p>
          </p:txBody>
        </p:sp>
        <p:sp>
          <p:nvSpPr>
            <p:cNvPr id="1018" name="Line"/>
            <p:cNvSpPr/>
            <p:nvPr/>
          </p:nvSpPr>
          <p:spPr>
            <a:xfrm>
              <a:off x="506697" y="877093"/>
              <a:ext cx="7848494" cy="1"/>
            </a:xfrm>
            <a:prstGeom prst="line">
              <a:avLst/>
            </a:prstGeom>
            <a:noFill/>
            <a:ln w="12700" cap="flat">
              <a:solidFill>
                <a:srgbClr val="A6AAA9"/>
              </a:solidFill>
              <a:prstDash val="solid"/>
              <a:miter lim="400000"/>
            </a:ln>
            <a:effectLst/>
          </p:spPr>
          <p:txBody>
            <a:bodyPr wrap="square" lIns="50800" tIns="50800" rIns="50800" bIns="50800" numCol="1" anchor="ctr">
              <a:noAutofit/>
            </a:bodyPr>
            <a:lstStyle/>
            <a:p>
              <a:pPr algn="ctr"/>
              <a:endParaRPr/>
            </a:p>
          </p:txBody>
        </p:sp>
        <p:sp>
          <p:nvSpPr>
            <p:cNvPr id="1019" name="10"/>
            <p:cNvSpPr txBox="1"/>
            <p:nvPr/>
          </p:nvSpPr>
          <p:spPr>
            <a:xfrm>
              <a:off x="937" y="678198"/>
              <a:ext cx="475863" cy="3977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r">
                <a:defRPr sz="1500">
                  <a:solidFill>
                    <a:srgbClr val="424242"/>
                  </a:solidFill>
                </a:defRPr>
              </a:lvl1pPr>
            </a:lstStyle>
            <a:p>
              <a:r>
                <a:t>10</a:t>
              </a:r>
            </a:p>
          </p:txBody>
        </p:sp>
        <p:sp>
          <p:nvSpPr>
            <p:cNvPr id="1020" name="Line"/>
            <p:cNvSpPr/>
            <p:nvPr/>
          </p:nvSpPr>
          <p:spPr>
            <a:xfrm flipV="1">
              <a:off x="1391046" y="632588"/>
              <a:ext cx="1" cy="4499254"/>
            </a:xfrm>
            <a:prstGeom prst="line">
              <a:avLst/>
            </a:prstGeom>
            <a:noFill/>
            <a:ln w="12700" cap="flat">
              <a:solidFill>
                <a:srgbClr val="A6AAA9"/>
              </a:solidFill>
              <a:prstDash val="solid"/>
              <a:miter lim="400000"/>
            </a:ln>
            <a:effectLst/>
          </p:spPr>
          <p:txBody>
            <a:bodyPr wrap="square" lIns="50800" tIns="50800" rIns="50800" bIns="50800" numCol="1" anchor="ctr">
              <a:noAutofit/>
            </a:bodyPr>
            <a:lstStyle/>
            <a:p>
              <a:pPr algn="ctr"/>
              <a:endParaRPr/>
            </a:p>
          </p:txBody>
        </p:sp>
        <p:sp>
          <p:nvSpPr>
            <p:cNvPr id="1021" name="Line"/>
            <p:cNvSpPr/>
            <p:nvPr/>
          </p:nvSpPr>
          <p:spPr>
            <a:xfrm flipV="1">
              <a:off x="2145223" y="632539"/>
              <a:ext cx="1" cy="4499254"/>
            </a:xfrm>
            <a:prstGeom prst="line">
              <a:avLst/>
            </a:prstGeom>
            <a:noFill/>
            <a:ln w="12700" cap="flat">
              <a:solidFill>
                <a:srgbClr val="A6AAA9"/>
              </a:solidFill>
              <a:prstDash val="solid"/>
              <a:miter lim="400000"/>
            </a:ln>
            <a:effectLst/>
          </p:spPr>
          <p:txBody>
            <a:bodyPr wrap="square" lIns="50800" tIns="50800" rIns="50800" bIns="50800" numCol="1" anchor="ctr">
              <a:noAutofit/>
            </a:bodyPr>
            <a:lstStyle/>
            <a:p>
              <a:pPr algn="ctr"/>
              <a:endParaRPr/>
            </a:p>
          </p:txBody>
        </p:sp>
        <p:sp>
          <p:nvSpPr>
            <p:cNvPr id="1022" name="Line"/>
            <p:cNvSpPr/>
            <p:nvPr/>
          </p:nvSpPr>
          <p:spPr>
            <a:xfrm flipV="1">
              <a:off x="2899399" y="632539"/>
              <a:ext cx="1" cy="4499254"/>
            </a:xfrm>
            <a:prstGeom prst="line">
              <a:avLst/>
            </a:prstGeom>
            <a:noFill/>
            <a:ln w="12700" cap="flat">
              <a:solidFill>
                <a:srgbClr val="A6AAA9"/>
              </a:solidFill>
              <a:prstDash val="solid"/>
              <a:miter lim="400000"/>
            </a:ln>
            <a:effectLst/>
          </p:spPr>
          <p:txBody>
            <a:bodyPr wrap="square" lIns="50800" tIns="50800" rIns="50800" bIns="50800" numCol="1" anchor="ctr">
              <a:noAutofit/>
            </a:bodyPr>
            <a:lstStyle/>
            <a:p>
              <a:pPr algn="ctr"/>
              <a:endParaRPr/>
            </a:p>
          </p:txBody>
        </p:sp>
        <p:sp>
          <p:nvSpPr>
            <p:cNvPr id="1023" name="Line"/>
            <p:cNvSpPr/>
            <p:nvPr/>
          </p:nvSpPr>
          <p:spPr>
            <a:xfrm flipV="1">
              <a:off x="6742093" y="690965"/>
              <a:ext cx="1" cy="4499253"/>
            </a:xfrm>
            <a:prstGeom prst="line">
              <a:avLst/>
            </a:prstGeom>
            <a:noFill/>
            <a:ln w="12700" cap="flat">
              <a:solidFill>
                <a:srgbClr val="A6AAA9"/>
              </a:solidFill>
              <a:prstDash val="solid"/>
              <a:miter lim="400000"/>
            </a:ln>
            <a:effectLst/>
          </p:spPr>
          <p:txBody>
            <a:bodyPr wrap="square" lIns="50800" tIns="50800" rIns="50800" bIns="50800" numCol="1" anchor="ctr">
              <a:noAutofit/>
            </a:bodyPr>
            <a:lstStyle/>
            <a:p>
              <a:pPr algn="ctr"/>
              <a:endParaRPr/>
            </a:p>
          </p:txBody>
        </p:sp>
        <p:sp>
          <p:nvSpPr>
            <p:cNvPr id="1024" name="Line"/>
            <p:cNvSpPr/>
            <p:nvPr/>
          </p:nvSpPr>
          <p:spPr>
            <a:xfrm flipV="1">
              <a:off x="4407753" y="632539"/>
              <a:ext cx="1" cy="4499254"/>
            </a:xfrm>
            <a:prstGeom prst="line">
              <a:avLst/>
            </a:prstGeom>
            <a:noFill/>
            <a:ln w="12700" cap="flat">
              <a:solidFill>
                <a:srgbClr val="A6AAA9"/>
              </a:solidFill>
              <a:prstDash val="solid"/>
              <a:miter lim="400000"/>
            </a:ln>
            <a:effectLst/>
          </p:spPr>
          <p:txBody>
            <a:bodyPr wrap="square" lIns="50800" tIns="50800" rIns="50800" bIns="50800" numCol="1" anchor="ctr">
              <a:noAutofit/>
            </a:bodyPr>
            <a:lstStyle/>
            <a:p>
              <a:pPr algn="ctr"/>
              <a:endParaRPr/>
            </a:p>
          </p:txBody>
        </p:sp>
        <p:sp>
          <p:nvSpPr>
            <p:cNvPr id="1025" name="Line"/>
            <p:cNvSpPr/>
            <p:nvPr/>
          </p:nvSpPr>
          <p:spPr>
            <a:xfrm flipV="1">
              <a:off x="5185867" y="632539"/>
              <a:ext cx="1" cy="4499254"/>
            </a:xfrm>
            <a:prstGeom prst="line">
              <a:avLst/>
            </a:prstGeom>
            <a:noFill/>
            <a:ln w="12700" cap="flat">
              <a:solidFill>
                <a:srgbClr val="A6AAA9"/>
              </a:solidFill>
              <a:prstDash val="solid"/>
              <a:miter lim="400000"/>
            </a:ln>
            <a:effectLst/>
          </p:spPr>
          <p:txBody>
            <a:bodyPr wrap="square" lIns="50800" tIns="50800" rIns="50800" bIns="50800" numCol="1" anchor="ctr">
              <a:noAutofit/>
            </a:bodyPr>
            <a:lstStyle/>
            <a:p>
              <a:pPr algn="ctr"/>
              <a:endParaRPr/>
            </a:p>
          </p:txBody>
        </p:sp>
        <p:sp>
          <p:nvSpPr>
            <p:cNvPr id="1026" name="Line"/>
            <p:cNvSpPr/>
            <p:nvPr/>
          </p:nvSpPr>
          <p:spPr>
            <a:xfrm flipV="1">
              <a:off x="5963981" y="632539"/>
              <a:ext cx="1" cy="4499254"/>
            </a:xfrm>
            <a:prstGeom prst="line">
              <a:avLst/>
            </a:prstGeom>
            <a:noFill/>
            <a:ln w="12700" cap="flat">
              <a:solidFill>
                <a:srgbClr val="A6AAA9"/>
              </a:solidFill>
              <a:prstDash val="solid"/>
              <a:miter lim="400000"/>
            </a:ln>
            <a:effectLst/>
          </p:spPr>
          <p:txBody>
            <a:bodyPr wrap="square" lIns="50800" tIns="50800" rIns="50800" bIns="50800" numCol="1" anchor="ctr">
              <a:noAutofit/>
            </a:bodyPr>
            <a:lstStyle/>
            <a:p>
              <a:pPr algn="ctr"/>
              <a:endParaRPr/>
            </a:p>
          </p:txBody>
        </p:sp>
        <p:sp>
          <p:nvSpPr>
            <p:cNvPr id="1027" name="Line"/>
            <p:cNvSpPr/>
            <p:nvPr/>
          </p:nvSpPr>
          <p:spPr>
            <a:xfrm flipV="1">
              <a:off x="3712002" y="690965"/>
              <a:ext cx="1" cy="4499253"/>
            </a:xfrm>
            <a:prstGeom prst="line">
              <a:avLst/>
            </a:prstGeom>
            <a:noFill/>
            <a:ln w="12700" cap="flat">
              <a:solidFill>
                <a:srgbClr val="A6AAA9"/>
              </a:solidFill>
              <a:prstDash val="solid"/>
              <a:miter lim="400000"/>
            </a:ln>
            <a:effectLst/>
          </p:spPr>
          <p:txBody>
            <a:bodyPr wrap="square" lIns="50800" tIns="50800" rIns="50800" bIns="50800" numCol="1" anchor="ctr">
              <a:noAutofit/>
            </a:bodyPr>
            <a:lstStyle/>
            <a:p>
              <a:pPr algn="ctr"/>
              <a:endParaRPr/>
            </a:p>
          </p:txBody>
        </p:sp>
        <p:sp>
          <p:nvSpPr>
            <p:cNvPr id="1028" name="1"/>
            <p:cNvSpPr txBox="1"/>
            <p:nvPr/>
          </p:nvSpPr>
          <p:spPr>
            <a:xfrm>
              <a:off x="1206225" y="5045430"/>
              <a:ext cx="256720" cy="3977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r">
                <a:defRPr sz="1600">
                  <a:solidFill>
                    <a:srgbClr val="424242"/>
                  </a:solidFill>
                </a:defRPr>
              </a:lvl1pPr>
            </a:lstStyle>
            <a:p>
              <a:r>
                <a:t>1</a:t>
              </a:r>
            </a:p>
          </p:txBody>
        </p:sp>
        <p:sp>
          <p:nvSpPr>
            <p:cNvPr id="1029" name="2"/>
            <p:cNvSpPr txBox="1"/>
            <p:nvPr/>
          </p:nvSpPr>
          <p:spPr>
            <a:xfrm>
              <a:off x="1975049" y="5045430"/>
              <a:ext cx="256721" cy="3977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r">
                <a:defRPr sz="1600">
                  <a:solidFill>
                    <a:srgbClr val="424242"/>
                  </a:solidFill>
                </a:defRPr>
              </a:lvl1pPr>
            </a:lstStyle>
            <a:p>
              <a:r>
                <a:t>2</a:t>
              </a:r>
            </a:p>
          </p:txBody>
        </p:sp>
        <p:sp>
          <p:nvSpPr>
            <p:cNvPr id="1030" name="3"/>
            <p:cNvSpPr txBox="1"/>
            <p:nvPr/>
          </p:nvSpPr>
          <p:spPr>
            <a:xfrm>
              <a:off x="2743874" y="5045430"/>
              <a:ext cx="256720" cy="3977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r">
                <a:defRPr sz="1600">
                  <a:solidFill>
                    <a:srgbClr val="424242"/>
                  </a:solidFill>
                </a:defRPr>
              </a:lvl1pPr>
            </a:lstStyle>
            <a:p>
              <a:r>
                <a:t>3</a:t>
              </a:r>
            </a:p>
          </p:txBody>
        </p:sp>
        <p:sp>
          <p:nvSpPr>
            <p:cNvPr id="1031" name="4"/>
            <p:cNvSpPr txBox="1"/>
            <p:nvPr/>
          </p:nvSpPr>
          <p:spPr>
            <a:xfrm>
              <a:off x="3512698" y="5045430"/>
              <a:ext cx="256720" cy="3977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r">
                <a:defRPr sz="1600">
                  <a:solidFill>
                    <a:srgbClr val="424242"/>
                  </a:solidFill>
                </a:defRPr>
              </a:lvl1pPr>
            </a:lstStyle>
            <a:p>
              <a:r>
                <a:t>4</a:t>
              </a:r>
            </a:p>
          </p:txBody>
        </p:sp>
        <p:sp>
          <p:nvSpPr>
            <p:cNvPr id="1032" name="5"/>
            <p:cNvSpPr txBox="1"/>
            <p:nvPr/>
          </p:nvSpPr>
          <p:spPr>
            <a:xfrm>
              <a:off x="4279393" y="5045430"/>
              <a:ext cx="256720" cy="3977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r">
                <a:defRPr sz="1600">
                  <a:solidFill>
                    <a:srgbClr val="424242"/>
                  </a:solidFill>
                </a:defRPr>
              </a:lvl1pPr>
            </a:lstStyle>
            <a:p>
              <a:r>
                <a:t>5</a:t>
              </a:r>
            </a:p>
          </p:txBody>
        </p:sp>
        <p:sp>
          <p:nvSpPr>
            <p:cNvPr id="1033" name="6"/>
            <p:cNvSpPr txBox="1"/>
            <p:nvPr/>
          </p:nvSpPr>
          <p:spPr>
            <a:xfrm>
              <a:off x="5046088" y="5045430"/>
              <a:ext cx="256720" cy="3977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r">
                <a:defRPr sz="1600">
                  <a:solidFill>
                    <a:srgbClr val="424242"/>
                  </a:solidFill>
                </a:defRPr>
              </a:lvl1pPr>
            </a:lstStyle>
            <a:p>
              <a:r>
                <a:t>6</a:t>
              </a:r>
            </a:p>
          </p:txBody>
        </p:sp>
        <p:sp>
          <p:nvSpPr>
            <p:cNvPr id="1034" name="7"/>
            <p:cNvSpPr txBox="1"/>
            <p:nvPr/>
          </p:nvSpPr>
          <p:spPr>
            <a:xfrm>
              <a:off x="5817041" y="5045430"/>
              <a:ext cx="256720" cy="3977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r">
                <a:defRPr sz="1600">
                  <a:solidFill>
                    <a:srgbClr val="424242"/>
                  </a:solidFill>
                </a:defRPr>
              </a:lvl1pPr>
            </a:lstStyle>
            <a:p>
              <a:r>
                <a:t>7</a:t>
              </a:r>
            </a:p>
          </p:txBody>
        </p:sp>
        <p:sp>
          <p:nvSpPr>
            <p:cNvPr id="1035" name="8"/>
            <p:cNvSpPr txBox="1"/>
            <p:nvPr/>
          </p:nvSpPr>
          <p:spPr>
            <a:xfrm>
              <a:off x="6577829" y="5045430"/>
              <a:ext cx="256720" cy="3977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r">
                <a:defRPr sz="1600">
                  <a:solidFill>
                    <a:srgbClr val="424242"/>
                  </a:solidFill>
                </a:defRPr>
              </a:lvl1pPr>
            </a:lstStyle>
            <a:p>
              <a:r>
                <a:t>8</a:t>
              </a:r>
            </a:p>
          </p:txBody>
        </p:sp>
        <p:sp>
          <p:nvSpPr>
            <p:cNvPr id="1036" name="Line"/>
            <p:cNvSpPr/>
            <p:nvPr/>
          </p:nvSpPr>
          <p:spPr>
            <a:xfrm flipV="1">
              <a:off x="7484302" y="685122"/>
              <a:ext cx="1" cy="4499254"/>
            </a:xfrm>
            <a:prstGeom prst="line">
              <a:avLst/>
            </a:prstGeom>
            <a:noFill/>
            <a:ln w="12700" cap="flat">
              <a:solidFill>
                <a:srgbClr val="A6AAA9"/>
              </a:solidFill>
              <a:prstDash val="solid"/>
              <a:miter lim="400000"/>
            </a:ln>
            <a:effectLst/>
          </p:spPr>
          <p:txBody>
            <a:bodyPr wrap="square" lIns="50800" tIns="50800" rIns="50800" bIns="50800" numCol="1" anchor="ctr">
              <a:noAutofit/>
            </a:bodyPr>
            <a:lstStyle/>
            <a:p>
              <a:pPr algn="ctr"/>
              <a:endParaRPr/>
            </a:p>
          </p:txBody>
        </p:sp>
        <p:sp>
          <p:nvSpPr>
            <p:cNvPr id="1037" name="9"/>
            <p:cNvSpPr txBox="1"/>
            <p:nvPr/>
          </p:nvSpPr>
          <p:spPr>
            <a:xfrm>
              <a:off x="7255693" y="5045430"/>
              <a:ext cx="282633" cy="3977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r">
                <a:defRPr sz="1600">
                  <a:solidFill>
                    <a:srgbClr val="424242"/>
                  </a:solidFill>
                </a:defRPr>
              </a:lvl1pPr>
            </a:lstStyle>
            <a:p>
              <a:r>
                <a:t>9</a:t>
              </a:r>
            </a:p>
          </p:txBody>
        </p:sp>
        <p:sp>
          <p:nvSpPr>
            <p:cNvPr id="1038" name="Line"/>
            <p:cNvSpPr/>
            <p:nvPr/>
          </p:nvSpPr>
          <p:spPr>
            <a:xfrm flipV="1">
              <a:off x="8142886" y="690965"/>
              <a:ext cx="1" cy="4499253"/>
            </a:xfrm>
            <a:prstGeom prst="line">
              <a:avLst/>
            </a:prstGeom>
            <a:noFill/>
            <a:ln w="12700" cap="flat">
              <a:solidFill>
                <a:srgbClr val="A6AAA9"/>
              </a:solidFill>
              <a:prstDash val="solid"/>
              <a:miter lim="400000"/>
            </a:ln>
            <a:effectLst/>
          </p:spPr>
          <p:txBody>
            <a:bodyPr wrap="square" lIns="50800" tIns="50800" rIns="50800" bIns="50800" numCol="1" anchor="ctr">
              <a:noAutofit/>
            </a:bodyPr>
            <a:lstStyle/>
            <a:p>
              <a:pPr algn="ctr"/>
              <a:endParaRPr/>
            </a:p>
          </p:txBody>
        </p:sp>
        <p:sp>
          <p:nvSpPr>
            <p:cNvPr id="1039" name="10"/>
            <p:cNvSpPr txBox="1"/>
            <p:nvPr/>
          </p:nvSpPr>
          <p:spPr>
            <a:xfrm>
              <a:off x="7959470" y="5045430"/>
              <a:ext cx="366833" cy="3977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r">
                <a:defRPr sz="1400">
                  <a:solidFill>
                    <a:srgbClr val="424242"/>
                  </a:solidFill>
                </a:defRPr>
              </a:lvl1pPr>
            </a:lstStyle>
            <a:p>
              <a:r>
                <a:t>10</a:t>
              </a:r>
            </a:p>
          </p:txBody>
        </p:sp>
        <p:sp>
          <p:nvSpPr>
            <p:cNvPr id="1040" name="Approved"/>
            <p:cNvSpPr/>
            <p:nvPr/>
          </p:nvSpPr>
          <p:spPr>
            <a:xfrm>
              <a:off x="7352242" y="1516530"/>
              <a:ext cx="341347" cy="341347"/>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rgbClr val="A1CC66"/>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41" name="Cancel"/>
            <p:cNvSpPr/>
            <p:nvPr/>
          </p:nvSpPr>
          <p:spPr>
            <a:xfrm>
              <a:off x="2757940" y="3126013"/>
              <a:ext cx="341345" cy="341352"/>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1" y="3016"/>
                  </a:cubicBezTo>
                  <a:cubicBezTo>
                    <a:pt x="-961" y="7037"/>
                    <a:pt x="-961" y="13558"/>
                    <a:pt x="2881" y="17579"/>
                  </a:cubicBezTo>
                  <a:cubicBezTo>
                    <a:pt x="6724" y="21600"/>
                    <a:pt x="12954" y="21600"/>
                    <a:pt x="16797" y="17579"/>
                  </a:cubicBezTo>
                  <a:cubicBezTo>
                    <a:pt x="20639" y="13558"/>
                    <a:pt x="20639" y="7037"/>
                    <a:pt x="16797" y="3016"/>
                  </a:cubicBezTo>
                  <a:cubicBezTo>
                    <a:pt x="14875" y="1006"/>
                    <a:pt x="12357" y="0"/>
                    <a:pt x="9839" y="0"/>
                  </a:cubicBezTo>
                  <a:close/>
                  <a:moveTo>
                    <a:pt x="6165" y="4684"/>
                  </a:moveTo>
                  <a:cubicBezTo>
                    <a:pt x="6180" y="4684"/>
                    <a:pt x="6194" y="4690"/>
                    <a:pt x="6205" y="4702"/>
                  </a:cubicBezTo>
                  <a:lnTo>
                    <a:pt x="9799" y="8462"/>
                  </a:lnTo>
                  <a:cubicBezTo>
                    <a:pt x="9822" y="8486"/>
                    <a:pt x="9858" y="8486"/>
                    <a:pt x="9881" y="8462"/>
                  </a:cubicBezTo>
                  <a:lnTo>
                    <a:pt x="13474" y="4702"/>
                  </a:lnTo>
                  <a:cubicBezTo>
                    <a:pt x="13497" y="4678"/>
                    <a:pt x="13533" y="4678"/>
                    <a:pt x="13556" y="4702"/>
                  </a:cubicBezTo>
                  <a:lnTo>
                    <a:pt x="15186" y="6408"/>
                  </a:lnTo>
                  <a:cubicBezTo>
                    <a:pt x="15209" y="6432"/>
                    <a:pt x="15209" y="6471"/>
                    <a:pt x="15186" y="6495"/>
                  </a:cubicBezTo>
                  <a:lnTo>
                    <a:pt x="11593" y="10254"/>
                  </a:lnTo>
                  <a:cubicBezTo>
                    <a:pt x="11570" y="10278"/>
                    <a:pt x="11570" y="10317"/>
                    <a:pt x="11593" y="10341"/>
                  </a:cubicBezTo>
                  <a:lnTo>
                    <a:pt x="15186" y="14100"/>
                  </a:lnTo>
                  <a:cubicBezTo>
                    <a:pt x="15209" y="14124"/>
                    <a:pt x="15209" y="14162"/>
                    <a:pt x="15186" y="14186"/>
                  </a:cubicBezTo>
                  <a:lnTo>
                    <a:pt x="13556" y="15892"/>
                  </a:lnTo>
                  <a:cubicBezTo>
                    <a:pt x="13533" y="15916"/>
                    <a:pt x="13497" y="15916"/>
                    <a:pt x="13474" y="15892"/>
                  </a:cubicBezTo>
                  <a:lnTo>
                    <a:pt x="9881" y="12133"/>
                  </a:lnTo>
                  <a:cubicBezTo>
                    <a:pt x="9858" y="12109"/>
                    <a:pt x="9822" y="12109"/>
                    <a:pt x="9799" y="12133"/>
                  </a:cubicBezTo>
                  <a:lnTo>
                    <a:pt x="6205" y="15892"/>
                  </a:lnTo>
                  <a:cubicBezTo>
                    <a:pt x="6183" y="15916"/>
                    <a:pt x="6147" y="15916"/>
                    <a:pt x="6124" y="15892"/>
                  </a:cubicBezTo>
                  <a:lnTo>
                    <a:pt x="4493" y="14186"/>
                  </a:lnTo>
                  <a:cubicBezTo>
                    <a:pt x="4471" y="14162"/>
                    <a:pt x="4471" y="14124"/>
                    <a:pt x="4493" y="14100"/>
                  </a:cubicBezTo>
                  <a:lnTo>
                    <a:pt x="8085" y="10341"/>
                  </a:lnTo>
                  <a:cubicBezTo>
                    <a:pt x="8108" y="10317"/>
                    <a:pt x="8108" y="10278"/>
                    <a:pt x="8085" y="10254"/>
                  </a:cubicBezTo>
                  <a:lnTo>
                    <a:pt x="4493" y="6495"/>
                  </a:lnTo>
                  <a:cubicBezTo>
                    <a:pt x="4471" y="6471"/>
                    <a:pt x="4471" y="6432"/>
                    <a:pt x="4493" y="6408"/>
                  </a:cubicBezTo>
                  <a:lnTo>
                    <a:pt x="6124" y="4702"/>
                  </a:lnTo>
                  <a:cubicBezTo>
                    <a:pt x="6135" y="4690"/>
                    <a:pt x="6151" y="4684"/>
                    <a:pt x="6165" y="4684"/>
                  </a:cubicBezTo>
                  <a:close/>
                </a:path>
              </a:pathLst>
            </a:cu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42" name="Circle"/>
            <p:cNvSpPr/>
            <p:nvPr/>
          </p:nvSpPr>
          <p:spPr>
            <a:xfrm>
              <a:off x="3238555" y="3727925"/>
              <a:ext cx="178070"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43" name="Circle"/>
            <p:cNvSpPr/>
            <p:nvPr/>
          </p:nvSpPr>
          <p:spPr>
            <a:xfrm>
              <a:off x="3622968" y="3168037"/>
              <a:ext cx="178069"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44" name="Circle"/>
            <p:cNvSpPr/>
            <p:nvPr/>
          </p:nvSpPr>
          <p:spPr>
            <a:xfrm>
              <a:off x="4112868" y="3937936"/>
              <a:ext cx="178070"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45" name="Circle"/>
            <p:cNvSpPr/>
            <p:nvPr/>
          </p:nvSpPr>
          <p:spPr>
            <a:xfrm>
              <a:off x="5085415" y="4175909"/>
              <a:ext cx="178070"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46" name="Circle"/>
            <p:cNvSpPr/>
            <p:nvPr/>
          </p:nvSpPr>
          <p:spPr>
            <a:xfrm>
              <a:off x="6453071" y="4035689"/>
              <a:ext cx="178070"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47" name="Circle"/>
            <p:cNvSpPr/>
            <p:nvPr/>
          </p:nvSpPr>
          <p:spPr>
            <a:xfrm>
              <a:off x="5083792" y="3722970"/>
              <a:ext cx="178069"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48" name="Circle"/>
            <p:cNvSpPr/>
            <p:nvPr/>
          </p:nvSpPr>
          <p:spPr>
            <a:xfrm>
              <a:off x="6831066" y="3937654"/>
              <a:ext cx="178070"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49" name="Circle"/>
            <p:cNvSpPr/>
            <p:nvPr/>
          </p:nvSpPr>
          <p:spPr>
            <a:xfrm>
              <a:off x="6964398" y="3681800"/>
              <a:ext cx="178070"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50" name="Circle"/>
            <p:cNvSpPr/>
            <p:nvPr/>
          </p:nvSpPr>
          <p:spPr>
            <a:xfrm>
              <a:off x="4463257" y="3406718"/>
              <a:ext cx="178070" cy="178069"/>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51" name="Circle"/>
            <p:cNvSpPr/>
            <p:nvPr/>
          </p:nvSpPr>
          <p:spPr>
            <a:xfrm>
              <a:off x="2899399" y="2419444"/>
              <a:ext cx="178070"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52" name="Circle"/>
            <p:cNvSpPr/>
            <p:nvPr/>
          </p:nvSpPr>
          <p:spPr>
            <a:xfrm>
              <a:off x="3129894" y="1705684"/>
              <a:ext cx="178070"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53" name="Circle"/>
            <p:cNvSpPr/>
            <p:nvPr/>
          </p:nvSpPr>
          <p:spPr>
            <a:xfrm>
              <a:off x="3627612" y="1188649"/>
              <a:ext cx="178070"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54" name="Circle"/>
            <p:cNvSpPr/>
            <p:nvPr/>
          </p:nvSpPr>
          <p:spPr>
            <a:xfrm>
              <a:off x="3934147" y="1741778"/>
              <a:ext cx="178070"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55" name="Circle"/>
            <p:cNvSpPr/>
            <p:nvPr/>
          </p:nvSpPr>
          <p:spPr>
            <a:xfrm>
              <a:off x="3890057" y="2604985"/>
              <a:ext cx="178070"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56" name="Circle"/>
            <p:cNvSpPr/>
            <p:nvPr/>
          </p:nvSpPr>
          <p:spPr>
            <a:xfrm>
              <a:off x="3458850" y="2357775"/>
              <a:ext cx="178070"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57" name="Circle"/>
            <p:cNvSpPr/>
            <p:nvPr/>
          </p:nvSpPr>
          <p:spPr>
            <a:xfrm>
              <a:off x="4426627" y="2924685"/>
              <a:ext cx="178070"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58" name="Circle"/>
            <p:cNvSpPr/>
            <p:nvPr/>
          </p:nvSpPr>
          <p:spPr>
            <a:xfrm>
              <a:off x="4579149" y="2485725"/>
              <a:ext cx="178070" cy="178069"/>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59" name="Circle"/>
            <p:cNvSpPr/>
            <p:nvPr/>
          </p:nvSpPr>
          <p:spPr>
            <a:xfrm>
              <a:off x="4309183" y="1178043"/>
              <a:ext cx="178070"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60" name="Circle"/>
            <p:cNvSpPr/>
            <p:nvPr/>
          </p:nvSpPr>
          <p:spPr>
            <a:xfrm>
              <a:off x="4582176" y="1526766"/>
              <a:ext cx="178070"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61" name="Circle"/>
            <p:cNvSpPr/>
            <p:nvPr/>
          </p:nvSpPr>
          <p:spPr>
            <a:xfrm>
              <a:off x="4692012" y="927191"/>
              <a:ext cx="178070"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62" name="Circle"/>
            <p:cNvSpPr/>
            <p:nvPr/>
          </p:nvSpPr>
          <p:spPr>
            <a:xfrm>
              <a:off x="4279414" y="2160522"/>
              <a:ext cx="178070" cy="178069"/>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63" name="Circle"/>
            <p:cNvSpPr/>
            <p:nvPr/>
          </p:nvSpPr>
          <p:spPr>
            <a:xfrm>
              <a:off x="4805891" y="2999061"/>
              <a:ext cx="178070"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64" name="Circle"/>
            <p:cNvSpPr/>
            <p:nvPr/>
          </p:nvSpPr>
          <p:spPr>
            <a:xfrm>
              <a:off x="4838076" y="2249556"/>
              <a:ext cx="178070"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65" name="Circle"/>
            <p:cNvSpPr/>
            <p:nvPr/>
          </p:nvSpPr>
          <p:spPr>
            <a:xfrm>
              <a:off x="5042605" y="2805424"/>
              <a:ext cx="178070"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66" name="Circle"/>
            <p:cNvSpPr/>
            <p:nvPr/>
          </p:nvSpPr>
          <p:spPr>
            <a:xfrm>
              <a:off x="5179073" y="3372969"/>
              <a:ext cx="178069"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67" name="Circle"/>
            <p:cNvSpPr/>
            <p:nvPr/>
          </p:nvSpPr>
          <p:spPr>
            <a:xfrm>
              <a:off x="4838076" y="1914678"/>
              <a:ext cx="178070"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68" name="Circle"/>
            <p:cNvSpPr/>
            <p:nvPr/>
          </p:nvSpPr>
          <p:spPr>
            <a:xfrm>
              <a:off x="5321999" y="2389375"/>
              <a:ext cx="178070"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69" name="Circle"/>
            <p:cNvSpPr/>
            <p:nvPr/>
          </p:nvSpPr>
          <p:spPr>
            <a:xfrm>
              <a:off x="6010820" y="3164125"/>
              <a:ext cx="178070" cy="178069"/>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70" name="Circle"/>
            <p:cNvSpPr/>
            <p:nvPr/>
          </p:nvSpPr>
          <p:spPr>
            <a:xfrm>
              <a:off x="5571332" y="3477177"/>
              <a:ext cx="178070"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71" name="Circle"/>
            <p:cNvSpPr/>
            <p:nvPr/>
          </p:nvSpPr>
          <p:spPr>
            <a:xfrm>
              <a:off x="5571332" y="2463926"/>
              <a:ext cx="178070" cy="178070"/>
            </a:xfrm>
            <a:prstGeom prst="ellipse">
              <a:avLst/>
            </a:prstGeom>
            <a:solidFill>
              <a:srgbClr val="A1CC66"/>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72" name="Circle"/>
            <p:cNvSpPr/>
            <p:nvPr/>
          </p:nvSpPr>
          <p:spPr>
            <a:xfrm>
              <a:off x="5375715" y="1857296"/>
              <a:ext cx="178070" cy="178070"/>
            </a:xfrm>
            <a:prstGeom prst="ellipse">
              <a:avLst/>
            </a:prstGeom>
            <a:solidFill>
              <a:srgbClr val="A1CC66"/>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73" name="Circle"/>
            <p:cNvSpPr/>
            <p:nvPr/>
          </p:nvSpPr>
          <p:spPr>
            <a:xfrm>
              <a:off x="5531835" y="3121541"/>
              <a:ext cx="178070"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74" name="Circle"/>
            <p:cNvSpPr/>
            <p:nvPr/>
          </p:nvSpPr>
          <p:spPr>
            <a:xfrm>
              <a:off x="5921785" y="2835618"/>
              <a:ext cx="178070" cy="178069"/>
            </a:xfrm>
            <a:prstGeom prst="ellipse">
              <a:avLst/>
            </a:prstGeom>
            <a:solidFill>
              <a:srgbClr val="A1CC66"/>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75" name="Circle"/>
            <p:cNvSpPr/>
            <p:nvPr/>
          </p:nvSpPr>
          <p:spPr>
            <a:xfrm>
              <a:off x="5767038" y="1391826"/>
              <a:ext cx="178070" cy="178070"/>
            </a:xfrm>
            <a:prstGeom prst="ellipse">
              <a:avLst/>
            </a:prstGeom>
            <a:solidFill>
              <a:srgbClr val="A1CC66"/>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76" name="Circle"/>
            <p:cNvSpPr/>
            <p:nvPr/>
          </p:nvSpPr>
          <p:spPr>
            <a:xfrm>
              <a:off x="6019417" y="2021377"/>
              <a:ext cx="178069" cy="178070"/>
            </a:xfrm>
            <a:prstGeom prst="ellipse">
              <a:avLst/>
            </a:prstGeom>
            <a:solidFill>
              <a:srgbClr val="A1CC66"/>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77" name="Circle"/>
            <p:cNvSpPr/>
            <p:nvPr/>
          </p:nvSpPr>
          <p:spPr>
            <a:xfrm>
              <a:off x="6341721" y="3451652"/>
              <a:ext cx="178070"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78" name="Circle"/>
            <p:cNvSpPr/>
            <p:nvPr/>
          </p:nvSpPr>
          <p:spPr>
            <a:xfrm>
              <a:off x="6468329" y="2971707"/>
              <a:ext cx="178070" cy="178070"/>
            </a:xfrm>
            <a:prstGeom prst="ellipse">
              <a:avLst/>
            </a:prstGeom>
            <a:solidFill>
              <a:srgbClr val="A1CC66"/>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79" name="Circle"/>
            <p:cNvSpPr/>
            <p:nvPr/>
          </p:nvSpPr>
          <p:spPr>
            <a:xfrm>
              <a:off x="6410686" y="2463132"/>
              <a:ext cx="178070" cy="178070"/>
            </a:xfrm>
            <a:prstGeom prst="ellipse">
              <a:avLst/>
            </a:prstGeom>
            <a:solidFill>
              <a:srgbClr val="A1CC66"/>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80" name="Circle"/>
            <p:cNvSpPr/>
            <p:nvPr/>
          </p:nvSpPr>
          <p:spPr>
            <a:xfrm>
              <a:off x="6303609" y="1566988"/>
              <a:ext cx="178069" cy="178069"/>
            </a:xfrm>
            <a:prstGeom prst="ellipse">
              <a:avLst/>
            </a:prstGeom>
            <a:solidFill>
              <a:srgbClr val="A1CC66"/>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81" name="Circle"/>
            <p:cNvSpPr/>
            <p:nvPr/>
          </p:nvSpPr>
          <p:spPr>
            <a:xfrm>
              <a:off x="6852442" y="2084485"/>
              <a:ext cx="178070" cy="178070"/>
            </a:xfrm>
            <a:prstGeom prst="ellipse">
              <a:avLst/>
            </a:prstGeom>
            <a:solidFill>
              <a:srgbClr val="A1CC66"/>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82" name="Circle"/>
            <p:cNvSpPr/>
            <p:nvPr/>
          </p:nvSpPr>
          <p:spPr>
            <a:xfrm>
              <a:off x="7409724" y="2347028"/>
              <a:ext cx="178070" cy="178070"/>
            </a:xfrm>
            <a:prstGeom prst="ellipse">
              <a:avLst/>
            </a:prstGeom>
            <a:solidFill>
              <a:srgbClr val="A1CC66"/>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83" name="Circle"/>
            <p:cNvSpPr/>
            <p:nvPr/>
          </p:nvSpPr>
          <p:spPr>
            <a:xfrm>
              <a:off x="7927004" y="2831149"/>
              <a:ext cx="178070" cy="178070"/>
            </a:xfrm>
            <a:prstGeom prst="ellipse">
              <a:avLst/>
            </a:prstGeom>
            <a:solidFill>
              <a:srgbClr val="A1CC66"/>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84" name="Circle"/>
            <p:cNvSpPr/>
            <p:nvPr/>
          </p:nvSpPr>
          <p:spPr>
            <a:xfrm>
              <a:off x="7113198" y="2932069"/>
              <a:ext cx="178070" cy="178070"/>
            </a:xfrm>
            <a:prstGeom prst="ellipse">
              <a:avLst/>
            </a:prstGeom>
            <a:solidFill>
              <a:srgbClr val="A1CC66"/>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85" name="Circle"/>
            <p:cNvSpPr/>
            <p:nvPr/>
          </p:nvSpPr>
          <p:spPr>
            <a:xfrm>
              <a:off x="6739173" y="1411147"/>
              <a:ext cx="178070" cy="178070"/>
            </a:xfrm>
            <a:prstGeom prst="ellipse">
              <a:avLst/>
            </a:prstGeom>
            <a:solidFill>
              <a:srgbClr val="A1CC66"/>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86" name="Circle"/>
            <p:cNvSpPr/>
            <p:nvPr/>
          </p:nvSpPr>
          <p:spPr>
            <a:xfrm>
              <a:off x="5794274" y="4059718"/>
              <a:ext cx="178070" cy="178070"/>
            </a:xfrm>
            <a:prstGeom prst="ellipse">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pic>
          <p:nvPicPr>
            <p:cNvPr id="1087" name="Line Line" descr="Line Line"/>
            <p:cNvPicPr>
              <a:picLocks/>
            </p:cNvPicPr>
            <p:nvPr/>
          </p:nvPicPr>
          <p:blipFill>
            <a:blip r:embed="rId3"/>
            <a:stretch>
              <a:fillRect/>
            </a:stretch>
          </p:blipFill>
          <p:spPr>
            <a:xfrm rot="14779067">
              <a:off x="2675839" y="2655920"/>
              <a:ext cx="5959709" cy="76201"/>
            </a:xfrm>
            <a:prstGeom prst="rect">
              <a:avLst/>
            </a:prstGeom>
            <a:effectLst/>
          </p:spPr>
        </p:pic>
        <p:pic>
          <p:nvPicPr>
            <p:cNvPr id="1089" name="Line Line" descr="Line Line"/>
            <p:cNvPicPr>
              <a:picLocks/>
            </p:cNvPicPr>
            <p:nvPr/>
          </p:nvPicPr>
          <p:blipFill>
            <a:blip r:embed="rId4"/>
            <a:stretch>
              <a:fillRect/>
            </a:stretch>
          </p:blipFill>
          <p:spPr>
            <a:xfrm rot="10981729">
              <a:off x="2005807" y="3073606"/>
              <a:ext cx="6810453" cy="76201"/>
            </a:xfrm>
            <a:prstGeom prst="rect">
              <a:avLst/>
            </a:prstGeom>
            <a:effectLst/>
          </p:spPr>
        </p:pic>
      </p:grpSp>
      <p:grpSp>
        <p:nvGrpSpPr>
          <p:cNvPr id="1113" name="Group"/>
          <p:cNvGrpSpPr/>
          <p:nvPr/>
        </p:nvGrpSpPr>
        <p:grpSpPr>
          <a:xfrm>
            <a:off x="13949565" y="3246840"/>
            <a:ext cx="10813613" cy="3286683"/>
            <a:chOff x="0" y="0"/>
            <a:chExt cx="10813611" cy="3286682"/>
          </a:xfrm>
        </p:grpSpPr>
        <p:graphicFrame>
          <p:nvGraphicFramePr>
            <p:cNvPr id="1092" name="Table"/>
            <p:cNvGraphicFramePr/>
            <p:nvPr/>
          </p:nvGraphicFramePr>
          <p:xfrm>
            <a:off x="829330" y="903162"/>
            <a:ext cx="6089109" cy="1686214"/>
          </p:xfrm>
          <a:graphic>
            <a:graphicData uri="http://schemas.openxmlformats.org/drawingml/2006/table">
              <a:tbl>
                <a:tblPr firstRow="1" bandRow="1">
                  <a:tableStyleId>{AFE70956-BD22-4F70-9494-DFB59A008D4F}</a:tableStyleId>
                </a:tblPr>
                <a:tblGrid>
                  <a:gridCol w="1217822">
                    <a:extLst>
                      <a:ext uri="{9D8B030D-6E8A-4147-A177-3AD203B41FA5}">
                        <a16:colId xmlns:a16="http://schemas.microsoft.com/office/drawing/2014/main" val="20000"/>
                      </a:ext>
                    </a:extLst>
                  </a:gridCol>
                  <a:gridCol w="1217822">
                    <a:extLst>
                      <a:ext uri="{9D8B030D-6E8A-4147-A177-3AD203B41FA5}">
                        <a16:colId xmlns:a16="http://schemas.microsoft.com/office/drawing/2014/main" val="20001"/>
                      </a:ext>
                    </a:extLst>
                  </a:gridCol>
                  <a:gridCol w="1217822">
                    <a:extLst>
                      <a:ext uri="{9D8B030D-6E8A-4147-A177-3AD203B41FA5}">
                        <a16:colId xmlns:a16="http://schemas.microsoft.com/office/drawing/2014/main" val="20002"/>
                      </a:ext>
                    </a:extLst>
                  </a:gridCol>
                  <a:gridCol w="1217822">
                    <a:extLst>
                      <a:ext uri="{9D8B030D-6E8A-4147-A177-3AD203B41FA5}">
                        <a16:colId xmlns:a16="http://schemas.microsoft.com/office/drawing/2014/main" val="20003"/>
                      </a:ext>
                    </a:extLst>
                  </a:gridCol>
                  <a:gridCol w="1217822">
                    <a:extLst>
                      <a:ext uri="{9D8B030D-6E8A-4147-A177-3AD203B41FA5}">
                        <a16:colId xmlns:a16="http://schemas.microsoft.com/office/drawing/2014/main" val="20004"/>
                      </a:ext>
                    </a:extLst>
                  </a:gridCol>
                </a:tblGrid>
                <a:tr h="337243">
                  <a:tc>
                    <a:txBody>
                      <a:bodyPr/>
                      <a:lstStyle/>
                      <a:p>
                        <a:pPr algn="ctr" defTabSz="914400">
                          <a:defRPr sz="1800" b="0">
                            <a:solidFill>
                              <a:srgbClr val="000000"/>
                            </a:solidFill>
                          </a:defRPr>
                        </a:pPr>
                        <a:r>
                          <a:rPr sz="1300" b="1">
                            <a:solidFill>
                              <a:srgbClr val="FFFFFF"/>
                            </a:solidFill>
                            <a:sym typeface="Helvetica Neue"/>
                          </a:rPr>
                          <a:t>sepal_lenght</a:t>
                        </a:r>
                      </a:p>
                    </a:txBody>
                    <a:tcPr marL="50800" marR="50800" marT="50800" marB="50800" anchor="ctr" horzOverflow="overflow">
                      <a:lnL w="12700">
                        <a:miter lim="400000"/>
                      </a:lnL>
                      <a:solidFill>
                        <a:srgbClr val="4F8F00"/>
                      </a:solidFill>
                    </a:tcPr>
                  </a:tc>
                  <a:tc>
                    <a:txBody>
                      <a:bodyPr/>
                      <a:lstStyle/>
                      <a:p>
                        <a:pPr algn="ctr" defTabSz="914400">
                          <a:defRPr sz="1800" b="0">
                            <a:solidFill>
                              <a:srgbClr val="000000"/>
                            </a:solidFill>
                          </a:defRPr>
                        </a:pPr>
                        <a:r>
                          <a:rPr sz="1300" b="1">
                            <a:solidFill>
                              <a:srgbClr val="FFFFFF"/>
                            </a:solidFill>
                            <a:sym typeface="Helvetica Neue"/>
                          </a:rPr>
                          <a:t>sepal_width</a:t>
                        </a:r>
                      </a:p>
                    </a:txBody>
                    <a:tcPr marL="50800" marR="50800" marT="50800" marB="50800" anchor="ctr" horzOverflow="overflow">
                      <a:solidFill>
                        <a:srgbClr val="4F8F00"/>
                      </a:solidFill>
                    </a:tcPr>
                  </a:tc>
                  <a:tc>
                    <a:txBody>
                      <a:bodyPr/>
                      <a:lstStyle/>
                      <a:p>
                        <a:pPr algn="ctr" defTabSz="914400">
                          <a:defRPr sz="1800" b="0">
                            <a:solidFill>
                              <a:srgbClr val="000000"/>
                            </a:solidFill>
                          </a:defRPr>
                        </a:pPr>
                        <a:r>
                          <a:rPr sz="1300" b="1">
                            <a:solidFill>
                              <a:srgbClr val="FFFFFF"/>
                            </a:solidFill>
                            <a:sym typeface="Helvetica Neue"/>
                          </a:rPr>
                          <a:t>petal_lenght</a:t>
                        </a:r>
                      </a:p>
                    </a:txBody>
                    <a:tcPr marL="50800" marR="50800" marT="50800" marB="50800" anchor="ctr" horzOverflow="overflow">
                      <a:solidFill>
                        <a:srgbClr val="4F8F00"/>
                      </a:solidFill>
                    </a:tcPr>
                  </a:tc>
                  <a:tc>
                    <a:txBody>
                      <a:bodyPr/>
                      <a:lstStyle/>
                      <a:p>
                        <a:pPr algn="ctr" defTabSz="914400">
                          <a:defRPr sz="1800" b="0">
                            <a:solidFill>
                              <a:srgbClr val="000000"/>
                            </a:solidFill>
                          </a:defRPr>
                        </a:pPr>
                        <a:r>
                          <a:rPr sz="1300" b="1">
                            <a:solidFill>
                              <a:srgbClr val="FFFFFF"/>
                            </a:solidFill>
                            <a:sym typeface="Helvetica Neue"/>
                          </a:rPr>
                          <a:t>petal_width</a:t>
                        </a:r>
                      </a:p>
                    </a:txBody>
                    <a:tcPr marL="50800" marR="50800" marT="50800" marB="50800" anchor="ctr" horzOverflow="overflow">
                      <a:solidFill>
                        <a:srgbClr val="4F8F00"/>
                      </a:solidFill>
                    </a:tcPr>
                  </a:tc>
                  <a:tc>
                    <a:txBody>
                      <a:bodyPr/>
                      <a:lstStyle/>
                      <a:p>
                        <a:pPr algn="ctr" defTabSz="914400">
                          <a:defRPr sz="1800" b="0">
                            <a:solidFill>
                              <a:srgbClr val="000000"/>
                            </a:solidFill>
                          </a:defRPr>
                        </a:pPr>
                        <a:r>
                          <a:rPr sz="1300" b="1">
                            <a:solidFill>
                              <a:srgbClr val="FFFFFF"/>
                            </a:solidFill>
                            <a:sym typeface="Helvetica Neue"/>
                          </a:rPr>
                          <a:t>Class</a:t>
                        </a:r>
                      </a:p>
                    </a:txBody>
                    <a:tcPr marL="50800" marR="50800" marT="50800" marB="50800" anchor="ctr" horzOverflow="overflow">
                      <a:lnR w="12700">
                        <a:miter lim="400000"/>
                      </a:lnR>
                      <a:solidFill>
                        <a:srgbClr val="945200"/>
                      </a:solidFill>
                    </a:tcPr>
                  </a:tc>
                  <a:extLst>
                    <a:ext uri="{0D108BD9-81ED-4DB2-BD59-A6C34878D82A}">
                      <a16:rowId xmlns:a16="http://schemas.microsoft.com/office/drawing/2014/main" val="10000"/>
                    </a:ext>
                  </a:extLst>
                </a:tr>
                <a:tr h="337243">
                  <a:tc>
                    <a:txBody>
                      <a:bodyPr/>
                      <a:lstStyle/>
                      <a:p>
                        <a:pPr algn="ctr" defTabSz="914400">
                          <a:defRPr sz="1800"/>
                        </a:pPr>
                        <a:r>
                          <a:rPr sz="1300"/>
                          <a:t>5.0</a:t>
                        </a:r>
                      </a:p>
                    </a:txBody>
                    <a:tcPr marL="50800" marR="50800" marT="50800" marB="50800" anchor="ctr" horzOverflow="overflow">
                      <a:lnL w="12700">
                        <a:miter lim="400000"/>
                      </a:lnL>
                    </a:tcPr>
                  </a:tc>
                  <a:tc>
                    <a:txBody>
                      <a:bodyPr/>
                      <a:lstStyle/>
                      <a:p>
                        <a:pPr algn="ctr" defTabSz="914400">
                          <a:defRPr sz="1800"/>
                        </a:pPr>
                        <a:r>
                          <a:rPr sz="1300"/>
                          <a:t>3.3</a:t>
                        </a:r>
                      </a:p>
                    </a:txBody>
                    <a:tcPr marL="50800" marR="50800" marT="50800" marB="50800" anchor="ctr" horzOverflow="overflow"/>
                  </a:tc>
                  <a:tc>
                    <a:txBody>
                      <a:bodyPr/>
                      <a:lstStyle/>
                      <a:p>
                        <a:pPr algn="ctr" defTabSz="914400">
                          <a:defRPr sz="1800"/>
                        </a:pPr>
                        <a:r>
                          <a:rPr sz="1300"/>
                          <a:t>1.4</a:t>
                        </a:r>
                      </a:p>
                    </a:txBody>
                    <a:tcPr marL="50800" marR="50800" marT="50800" marB="50800" anchor="ctr" horzOverflow="overflow"/>
                  </a:tc>
                  <a:tc>
                    <a:txBody>
                      <a:bodyPr/>
                      <a:lstStyle/>
                      <a:p>
                        <a:pPr algn="ctr" defTabSz="914400">
                          <a:defRPr sz="1800"/>
                        </a:pPr>
                        <a:r>
                          <a:rPr sz="1300"/>
                          <a:t>0.2</a:t>
                        </a:r>
                      </a:p>
                    </a:txBody>
                    <a:tcPr marL="50800" marR="50800" marT="50800" marB="50800" anchor="ctr" horzOverflow="overflow"/>
                  </a:tc>
                  <a:tc>
                    <a:txBody>
                      <a:bodyPr/>
                      <a:lstStyle/>
                      <a:p>
                        <a:pPr algn="ctr" defTabSz="914400">
                          <a:defRPr sz="1800"/>
                        </a:pPr>
                        <a:r>
                          <a:rPr sz="1300"/>
                          <a:t>Iris-setosa</a:t>
                        </a:r>
                      </a:p>
                    </a:txBody>
                    <a:tcPr marL="50800" marR="50800" marT="50800" marB="50800" anchor="ctr" horzOverflow="overflow">
                      <a:lnR w="12700">
                        <a:miter lim="400000"/>
                      </a:lnR>
                    </a:tcPr>
                  </a:tc>
                  <a:extLst>
                    <a:ext uri="{0D108BD9-81ED-4DB2-BD59-A6C34878D82A}">
                      <a16:rowId xmlns:a16="http://schemas.microsoft.com/office/drawing/2014/main" val="10001"/>
                    </a:ext>
                  </a:extLst>
                </a:tr>
                <a:tr h="337243">
                  <a:tc>
                    <a:txBody>
                      <a:bodyPr/>
                      <a:lstStyle/>
                      <a:p>
                        <a:pPr algn="ctr" defTabSz="914400">
                          <a:defRPr sz="1800"/>
                        </a:pPr>
                        <a:r>
                          <a:rPr sz="1300"/>
                          <a:t>7.0</a:t>
                        </a:r>
                      </a:p>
                    </a:txBody>
                    <a:tcPr marL="50800" marR="50800" marT="50800" marB="50800" anchor="ctr" horzOverflow="overflow">
                      <a:lnL w="12700">
                        <a:miter lim="400000"/>
                      </a:lnL>
                    </a:tcPr>
                  </a:tc>
                  <a:tc>
                    <a:txBody>
                      <a:bodyPr/>
                      <a:lstStyle/>
                      <a:p>
                        <a:pPr algn="ctr" defTabSz="914400">
                          <a:defRPr sz="1800"/>
                        </a:pPr>
                        <a:r>
                          <a:rPr sz="1300"/>
                          <a:t>3.2</a:t>
                        </a:r>
                      </a:p>
                    </a:txBody>
                    <a:tcPr marL="50800" marR="50800" marT="50800" marB="50800" anchor="ctr" horzOverflow="overflow"/>
                  </a:tc>
                  <a:tc>
                    <a:txBody>
                      <a:bodyPr/>
                      <a:lstStyle/>
                      <a:p>
                        <a:pPr algn="ctr" defTabSz="914400">
                          <a:defRPr sz="1800"/>
                        </a:pPr>
                        <a:r>
                          <a:rPr sz="1300"/>
                          <a:t>4.7</a:t>
                        </a:r>
                      </a:p>
                    </a:txBody>
                    <a:tcPr marL="50800" marR="50800" marT="50800" marB="50800" anchor="ctr" horzOverflow="overflow"/>
                  </a:tc>
                  <a:tc>
                    <a:txBody>
                      <a:bodyPr/>
                      <a:lstStyle/>
                      <a:p>
                        <a:pPr algn="ctr" defTabSz="914400">
                          <a:defRPr sz="1800"/>
                        </a:pPr>
                        <a:r>
                          <a:rPr sz="1300"/>
                          <a:t>1.4</a:t>
                        </a:r>
                      </a:p>
                    </a:txBody>
                    <a:tcPr marL="50800" marR="50800" marT="50800" marB="50800" anchor="ctr" horzOverflow="overflow"/>
                  </a:tc>
                  <a:tc>
                    <a:txBody>
                      <a:bodyPr/>
                      <a:lstStyle/>
                      <a:p>
                        <a:pPr algn="ctr" defTabSz="914400">
                          <a:defRPr sz="1800"/>
                        </a:pPr>
                        <a:r>
                          <a:rPr sz="1300"/>
                          <a:t>Iris-versicolor</a:t>
                        </a:r>
                      </a:p>
                    </a:txBody>
                    <a:tcPr marL="50800" marR="50800" marT="50800" marB="50800" anchor="ctr" horzOverflow="overflow">
                      <a:lnR w="12700">
                        <a:miter lim="400000"/>
                      </a:lnR>
                    </a:tcPr>
                  </a:tc>
                  <a:extLst>
                    <a:ext uri="{0D108BD9-81ED-4DB2-BD59-A6C34878D82A}">
                      <a16:rowId xmlns:a16="http://schemas.microsoft.com/office/drawing/2014/main" val="10002"/>
                    </a:ext>
                  </a:extLst>
                </a:tr>
                <a:tr h="337243">
                  <a:tc>
                    <a:txBody>
                      <a:bodyPr/>
                      <a:lstStyle/>
                      <a:p>
                        <a:pPr algn="ctr" defTabSz="914400">
                          <a:defRPr sz="1800"/>
                        </a:pPr>
                        <a:r>
                          <a:rPr sz="1300"/>
                          <a:t>5.7</a:t>
                        </a:r>
                      </a:p>
                    </a:txBody>
                    <a:tcPr marL="50800" marR="50800" marT="50800" marB="50800" anchor="ctr" horzOverflow="overflow">
                      <a:lnL w="12700">
                        <a:miter lim="400000"/>
                      </a:lnL>
                    </a:tcPr>
                  </a:tc>
                  <a:tc>
                    <a:txBody>
                      <a:bodyPr/>
                      <a:lstStyle/>
                      <a:p>
                        <a:pPr algn="ctr" defTabSz="914400">
                          <a:defRPr sz="1800"/>
                        </a:pPr>
                        <a:r>
                          <a:rPr sz="1300"/>
                          <a:t>2.8</a:t>
                        </a:r>
                      </a:p>
                    </a:txBody>
                    <a:tcPr marL="50800" marR="50800" marT="50800" marB="50800" anchor="ctr" horzOverflow="overflow"/>
                  </a:tc>
                  <a:tc>
                    <a:txBody>
                      <a:bodyPr/>
                      <a:lstStyle/>
                      <a:p>
                        <a:pPr algn="ctr" defTabSz="914400">
                          <a:defRPr sz="1800"/>
                        </a:pPr>
                        <a:r>
                          <a:rPr sz="1300"/>
                          <a:t>4.1</a:t>
                        </a:r>
                      </a:p>
                    </a:txBody>
                    <a:tcPr marL="50800" marR="50800" marT="50800" marB="50800" anchor="ctr" horzOverflow="overflow"/>
                  </a:tc>
                  <a:tc>
                    <a:txBody>
                      <a:bodyPr/>
                      <a:lstStyle/>
                      <a:p>
                        <a:pPr algn="ctr" defTabSz="914400">
                          <a:defRPr sz="1800"/>
                        </a:pPr>
                        <a:r>
                          <a:rPr sz="1300"/>
                          <a:t>1.3</a:t>
                        </a:r>
                      </a:p>
                    </a:txBody>
                    <a:tcPr marL="50800" marR="50800" marT="50800" marB="50800" anchor="ctr" horzOverflow="overflow"/>
                  </a:tc>
                  <a:tc>
                    <a:txBody>
                      <a:bodyPr/>
                      <a:lstStyle/>
                      <a:p>
                        <a:pPr algn="ctr" defTabSz="914400">
                          <a:defRPr sz="1800"/>
                        </a:pPr>
                        <a:r>
                          <a:rPr sz="1300"/>
                          <a:t>Iris-versicolor</a:t>
                        </a:r>
                      </a:p>
                    </a:txBody>
                    <a:tcPr marL="50800" marR="50800" marT="50800" marB="50800" anchor="ctr" horzOverflow="overflow">
                      <a:lnR w="12700">
                        <a:miter lim="400000"/>
                      </a:lnR>
                    </a:tcPr>
                  </a:tc>
                  <a:extLst>
                    <a:ext uri="{0D108BD9-81ED-4DB2-BD59-A6C34878D82A}">
                      <a16:rowId xmlns:a16="http://schemas.microsoft.com/office/drawing/2014/main" val="10003"/>
                    </a:ext>
                  </a:extLst>
                </a:tr>
                <a:tr h="337243">
                  <a:tc>
                    <a:txBody>
                      <a:bodyPr/>
                      <a:lstStyle/>
                      <a:p>
                        <a:pPr algn="ctr" defTabSz="914400">
                          <a:defRPr sz="1800"/>
                        </a:pPr>
                        <a:r>
                          <a:rPr sz="1300"/>
                          <a:t>6.3</a:t>
                        </a:r>
                      </a:p>
                    </a:txBody>
                    <a:tcPr marL="50800" marR="50800" marT="50800" marB="50800" anchor="ctr" horzOverflow="overflow">
                      <a:lnL w="12700">
                        <a:miter lim="400000"/>
                      </a:lnL>
                    </a:tcPr>
                  </a:tc>
                  <a:tc>
                    <a:txBody>
                      <a:bodyPr/>
                      <a:lstStyle/>
                      <a:p>
                        <a:pPr algn="ctr" defTabSz="914400">
                          <a:defRPr sz="1800"/>
                        </a:pPr>
                        <a:r>
                          <a:rPr sz="1300"/>
                          <a:t>3.3</a:t>
                        </a:r>
                      </a:p>
                    </a:txBody>
                    <a:tcPr marL="50800" marR="50800" marT="50800" marB="50800" anchor="ctr" horzOverflow="overflow"/>
                  </a:tc>
                  <a:tc>
                    <a:txBody>
                      <a:bodyPr/>
                      <a:lstStyle/>
                      <a:p>
                        <a:pPr algn="ctr" defTabSz="914400">
                          <a:defRPr sz="1800"/>
                        </a:pPr>
                        <a:r>
                          <a:rPr sz="1300"/>
                          <a:t>6.0</a:t>
                        </a:r>
                      </a:p>
                    </a:txBody>
                    <a:tcPr marL="50800" marR="50800" marT="50800" marB="50800" anchor="ctr" horzOverflow="overflow"/>
                  </a:tc>
                  <a:tc>
                    <a:txBody>
                      <a:bodyPr/>
                      <a:lstStyle/>
                      <a:p>
                        <a:pPr algn="ctr" defTabSz="914400">
                          <a:defRPr sz="1800"/>
                        </a:pPr>
                        <a:r>
                          <a:rPr sz="1300"/>
                          <a:t>2.5</a:t>
                        </a:r>
                      </a:p>
                    </a:txBody>
                    <a:tcPr marL="50800" marR="50800" marT="50800" marB="50800" anchor="ctr" horzOverflow="overflow"/>
                  </a:tc>
                  <a:tc>
                    <a:txBody>
                      <a:bodyPr/>
                      <a:lstStyle/>
                      <a:p>
                        <a:pPr algn="ctr" defTabSz="914400">
                          <a:defRPr sz="1800"/>
                        </a:pPr>
                        <a:r>
                          <a:rPr sz="1300"/>
                          <a:t>Iris-virginica</a:t>
                        </a:r>
                      </a:p>
                    </a:txBody>
                    <a:tcPr marL="50800" marR="50800" marT="50800" marB="50800" anchor="ctr" horzOverflow="overflow">
                      <a:lnR w="12700">
                        <a:miter lim="400000"/>
                      </a:lnR>
                    </a:tcPr>
                  </a:tc>
                  <a:extLst>
                    <a:ext uri="{0D108BD9-81ED-4DB2-BD59-A6C34878D82A}">
                      <a16:rowId xmlns:a16="http://schemas.microsoft.com/office/drawing/2014/main" val="10004"/>
                    </a:ext>
                  </a:extLst>
                </a:tr>
              </a:tbl>
            </a:graphicData>
          </a:graphic>
        </p:graphicFrame>
        <p:sp>
          <p:nvSpPr>
            <p:cNvPr id="1093" name="Arrow"/>
            <p:cNvSpPr/>
            <p:nvPr/>
          </p:nvSpPr>
          <p:spPr>
            <a:xfrm rot="5400000">
              <a:off x="6153436" y="334294"/>
              <a:ext cx="416679" cy="416678"/>
            </a:xfrm>
            <a:prstGeom prst="rightArrow">
              <a:avLst>
                <a:gd name="adj1" fmla="val 32000"/>
                <a:gd name="adj2" fmla="val 64000"/>
              </a:avLst>
            </a:prstGeom>
            <a:solidFill>
              <a:srgbClr val="E22019"/>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94" name="Label"/>
            <p:cNvSpPr txBox="1"/>
            <p:nvPr/>
          </p:nvSpPr>
          <p:spPr>
            <a:xfrm>
              <a:off x="6128573" y="0"/>
              <a:ext cx="466405" cy="3709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Label</a:t>
              </a:r>
            </a:p>
          </p:txBody>
        </p:sp>
        <p:sp>
          <p:nvSpPr>
            <p:cNvPr id="1095" name="Arrow"/>
            <p:cNvSpPr/>
            <p:nvPr/>
          </p:nvSpPr>
          <p:spPr>
            <a:xfrm rot="5400000">
              <a:off x="1224489" y="334294"/>
              <a:ext cx="416678" cy="416678"/>
            </a:xfrm>
            <a:prstGeom prst="rightArrow">
              <a:avLst>
                <a:gd name="adj1" fmla="val 32000"/>
                <a:gd name="adj2" fmla="val 64000"/>
              </a:avLst>
            </a:prstGeom>
            <a:solidFill>
              <a:schemeClr val="accent2">
                <a:hueOff val="-554920"/>
                <a:satOff val="-21482"/>
                <a:lumOff val="-6228"/>
              </a:schemeClr>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96" name="Feature"/>
            <p:cNvSpPr txBox="1"/>
            <p:nvPr/>
          </p:nvSpPr>
          <p:spPr>
            <a:xfrm>
              <a:off x="1098430" y="5320"/>
              <a:ext cx="618736" cy="3709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Feature</a:t>
              </a:r>
            </a:p>
          </p:txBody>
        </p:sp>
        <p:sp>
          <p:nvSpPr>
            <p:cNvPr id="1097" name="Arrow"/>
            <p:cNvSpPr/>
            <p:nvPr/>
          </p:nvSpPr>
          <p:spPr>
            <a:xfrm rot="5400000">
              <a:off x="3662672" y="334294"/>
              <a:ext cx="416678" cy="416678"/>
            </a:xfrm>
            <a:prstGeom prst="rightArrow">
              <a:avLst>
                <a:gd name="adj1" fmla="val 32000"/>
                <a:gd name="adj2" fmla="val 64000"/>
              </a:avLst>
            </a:prstGeom>
            <a:solidFill>
              <a:schemeClr val="accent2">
                <a:hueOff val="-554920"/>
                <a:satOff val="-21482"/>
                <a:lumOff val="-6228"/>
              </a:schemeClr>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098" name="Feature"/>
            <p:cNvSpPr txBox="1"/>
            <p:nvPr/>
          </p:nvSpPr>
          <p:spPr>
            <a:xfrm>
              <a:off x="3557387" y="5320"/>
              <a:ext cx="618737" cy="3709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Feature</a:t>
              </a:r>
            </a:p>
          </p:txBody>
        </p:sp>
        <p:sp>
          <p:nvSpPr>
            <p:cNvPr id="1099" name="Arrow"/>
            <p:cNvSpPr/>
            <p:nvPr/>
          </p:nvSpPr>
          <p:spPr>
            <a:xfrm rot="5400000">
              <a:off x="4892151" y="334294"/>
              <a:ext cx="416678" cy="416678"/>
            </a:xfrm>
            <a:prstGeom prst="rightArrow">
              <a:avLst>
                <a:gd name="adj1" fmla="val 32000"/>
                <a:gd name="adj2" fmla="val 64000"/>
              </a:avLst>
            </a:prstGeom>
            <a:solidFill>
              <a:schemeClr val="accent2">
                <a:hueOff val="-554920"/>
                <a:satOff val="-21482"/>
                <a:lumOff val="-6228"/>
              </a:schemeClr>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100" name="Feature"/>
            <p:cNvSpPr txBox="1"/>
            <p:nvPr/>
          </p:nvSpPr>
          <p:spPr>
            <a:xfrm>
              <a:off x="4779474" y="5320"/>
              <a:ext cx="673839" cy="3709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Feature</a:t>
              </a:r>
            </a:p>
          </p:txBody>
        </p:sp>
        <p:sp>
          <p:nvSpPr>
            <p:cNvPr id="1101" name="Arrow"/>
            <p:cNvSpPr/>
            <p:nvPr/>
          </p:nvSpPr>
          <p:spPr>
            <a:xfrm rot="5400000">
              <a:off x="2433193" y="334294"/>
              <a:ext cx="416678" cy="416678"/>
            </a:xfrm>
            <a:prstGeom prst="rightArrow">
              <a:avLst>
                <a:gd name="adj1" fmla="val 32000"/>
                <a:gd name="adj2" fmla="val 64000"/>
              </a:avLst>
            </a:prstGeom>
            <a:solidFill>
              <a:schemeClr val="accent2">
                <a:hueOff val="-554920"/>
                <a:satOff val="-21482"/>
                <a:lumOff val="-6228"/>
              </a:schemeClr>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102" name="Feature"/>
            <p:cNvSpPr txBox="1"/>
            <p:nvPr/>
          </p:nvSpPr>
          <p:spPr>
            <a:xfrm>
              <a:off x="2332164" y="5320"/>
              <a:ext cx="618736" cy="3709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Feature</a:t>
              </a:r>
            </a:p>
          </p:txBody>
        </p:sp>
        <p:sp>
          <p:nvSpPr>
            <p:cNvPr id="1103" name="Line"/>
            <p:cNvSpPr/>
            <p:nvPr/>
          </p:nvSpPr>
          <p:spPr>
            <a:xfrm flipV="1">
              <a:off x="573125" y="1282559"/>
              <a:ext cx="1" cy="1308819"/>
            </a:xfrm>
            <a:prstGeom prst="line">
              <a:avLst/>
            </a:prstGeom>
            <a:noFill/>
            <a:ln w="76200" cap="flat">
              <a:solidFill>
                <a:schemeClr val="accent2">
                  <a:hueOff val="-554920"/>
                  <a:satOff val="-21482"/>
                  <a:lumOff val="-6228"/>
                </a:schemeClr>
              </a:solidFill>
              <a:prstDash val="solid"/>
              <a:miter lim="400000"/>
              <a:headEnd type="triangle" w="med" len="med"/>
              <a:tailEnd type="triangle" w="med" len="med"/>
            </a:ln>
            <a:effectLst/>
          </p:spPr>
          <p:txBody>
            <a:bodyPr wrap="square" lIns="50800" tIns="50800" rIns="50800" bIns="50800" numCol="1" anchor="ctr">
              <a:noAutofit/>
            </a:bodyPr>
            <a:lstStyle/>
            <a:p>
              <a:pPr algn="ctr"/>
              <a:endParaRPr/>
            </a:p>
          </p:txBody>
        </p:sp>
        <p:sp>
          <p:nvSpPr>
            <p:cNvPr id="1104" name="Dataset Size"/>
            <p:cNvSpPr txBox="1"/>
            <p:nvPr/>
          </p:nvSpPr>
          <p:spPr>
            <a:xfrm rot="16200000">
              <a:off x="-630066" y="1727917"/>
              <a:ext cx="1678236" cy="418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200"/>
              </a:lvl1pPr>
            </a:lstStyle>
            <a:p>
              <a:r>
                <a:t>Dataset Size</a:t>
              </a:r>
            </a:p>
          </p:txBody>
        </p:sp>
        <p:sp>
          <p:nvSpPr>
            <p:cNvPr id="1105" name="Line"/>
            <p:cNvSpPr/>
            <p:nvPr/>
          </p:nvSpPr>
          <p:spPr>
            <a:xfrm>
              <a:off x="801193" y="2831829"/>
              <a:ext cx="4844954" cy="1"/>
            </a:xfrm>
            <a:prstGeom prst="line">
              <a:avLst/>
            </a:prstGeom>
            <a:noFill/>
            <a:ln w="76200" cap="flat">
              <a:solidFill>
                <a:schemeClr val="accent2">
                  <a:hueOff val="-554920"/>
                  <a:satOff val="-21482"/>
                  <a:lumOff val="-6228"/>
                </a:schemeClr>
              </a:solidFill>
              <a:prstDash val="solid"/>
              <a:miter lim="400000"/>
              <a:headEnd type="triangle" w="med" len="med"/>
              <a:tailEnd type="triangle" w="med" len="med"/>
            </a:ln>
            <a:effectLst/>
          </p:spPr>
          <p:txBody>
            <a:bodyPr wrap="square" lIns="50800" tIns="50800" rIns="50800" bIns="50800" numCol="1" anchor="ctr">
              <a:noAutofit/>
            </a:bodyPr>
            <a:lstStyle/>
            <a:p>
              <a:pPr algn="ctr"/>
              <a:endParaRPr/>
            </a:p>
          </p:txBody>
        </p:sp>
        <p:sp>
          <p:nvSpPr>
            <p:cNvPr id="1106" name="Dataset Dimensionality"/>
            <p:cNvSpPr txBox="1"/>
            <p:nvPr/>
          </p:nvSpPr>
          <p:spPr>
            <a:xfrm>
              <a:off x="1733754" y="2868577"/>
              <a:ext cx="2979833" cy="4181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200"/>
              </a:lvl1pPr>
            </a:lstStyle>
            <a:p>
              <a:r>
                <a:t>Dataset Dimensionality</a:t>
              </a:r>
            </a:p>
          </p:txBody>
        </p:sp>
        <p:sp>
          <p:nvSpPr>
            <p:cNvPr id="1107" name="Arrow"/>
            <p:cNvSpPr/>
            <p:nvPr/>
          </p:nvSpPr>
          <p:spPr>
            <a:xfrm flipH="1">
              <a:off x="7072275" y="1150303"/>
              <a:ext cx="416678" cy="416678"/>
            </a:xfrm>
            <a:prstGeom prst="rightArrow">
              <a:avLst>
                <a:gd name="adj1" fmla="val 32000"/>
                <a:gd name="adj2" fmla="val 64000"/>
              </a:avLst>
            </a:prstGeom>
            <a:solidFill>
              <a:schemeClr val="accent2">
                <a:hueOff val="-554920"/>
                <a:satOff val="-21482"/>
                <a:lumOff val="-6228"/>
              </a:schemeClr>
            </a:solidFill>
            <a:ln w="12700" cap="flat">
              <a:noFill/>
              <a:miter lim="400000"/>
            </a:ln>
            <a:effectLst/>
          </p:spPr>
          <p:txBody>
            <a:bodyPr wrap="square" lIns="50800" tIns="50800" rIns="50800" bIns="50800" numCol="1" anchor="ctr">
              <a:noAutofit/>
            </a:bodyPr>
            <a:lstStyle/>
            <a:p>
              <a:pPr algn="ctr">
                <a:defRPr sz="1500" b="1">
                  <a:solidFill>
                    <a:srgbClr val="FFFFFF"/>
                  </a:solidFill>
                  <a:latin typeface="+mn-lt"/>
                  <a:ea typeface="+mn-ea"/>
                  <a:cs typeface="+mn-cs"/>
                  <a:sym typeface="Helvetica Neue"/>
                </a:defRPr>
              </a:pPr>
              <a:endParaRPr/>
            </a:p>
          </p:txBody>
        </p:sp>
        <p:sp>
          <p:nvSpPr>
            <p:cNvPr id="1108" name="Record / Sample / Data Item"/>
            <p:cNvSpPr txBox="1"/>
            <p:nvPr/>
          </p:nvSpPr>
          <p:spPr>
            <a:xfrm>
              <a:off x="7562425" y="1173161"/>
              <a:ext cx="3251186" cy="3709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700"/>
              </a:lvl1pPr>
            </a:lstStyle>
            <a:p>
              <a:r>
                <a:t>Record / Sample / Data Item</a:t>
              </a:r>
            </a:p>
          </p:txBody>
        </p:sp>
        <p:sp>
          <p:nvSpPr>
            <p:cNvPr id="1109" name="Arrow"/>
            <p:cNvSpPr/>
            <p:nvPr/>
          </p:nvSpPr>
          <p:spPr>
            <a:xfrm rot="1190121" flipH="1">
              <a:off x="5288805" y="2465499"/>
              <a:ext cx="1286226" cy="416678"/>
            </a:xfrm>
            <a:prstGeom prst="rightArrow">
              <a:avLst>
                <a:gd name="adj1" fmla="val 32000"/>
                <a:gd name="adj2" fmla="val 64000"/>
              </a:avLst>
            </a:prstGeom>
            <a:solidFill>
              <a:schemeClr val="accent2">
                <a:hueOff val="-554920"/>
                <a:satOff val="-21482"/>
                <a:lumOff val="-6228"/>
              </a:schemeClr>
            </a:solidFill>
            <a:ln w="12700" cap="flat">
              <a:noFill/>
              <a:miter lim="400000"/>
            </a:ln>
            <a:effectLst/>
          </p:spPr>
          <p:txBody>
            <a:bodyPr wrap="square" lIns="50800" tIns="50800" rIns="50800" bIns="50800" numCol="1" anchor="ctr">
              <a:noAutofit/>
            </a:bodyPr>
            <a:lstStyle/>
            <a:p>
              <a:pPr algn="ctr">
                <a:defRPr sz="3000" b="1">
                  <a:solidFill>
                    <a:srgbClr val="FFFFFF"/>
                  </a:solidFill>
                  <a:latin typeface="+mn-lt"/>
                  <a:ea typeface="+mn-ea"/>
                  <a:cs typeface="+mn-cs"/>
                  <a:sym typeface="Helvetica Neue"/>
                </a:defRPr>
              </a:pPr>
              <a:endParaRPr/>
            </a:p>
          </p:txBody>
        </p:sp>
        <p:sp>
          <p:nvSpPr>
            <p:cNvPr id="1110" name="Feature Value"/>
            <p:cNvSpPr txBox="1"/>
            <p:nvPr/>
          </p:nvSpPr>
          <p:spPr>
            <a:xfrm>
              <a:off x="6629400" y="2892149"/>
              <a:ext cx="1566880" cy="3709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700"/>
              </a:lvl1pPr>
            </a:lstStyle>
            <a:p>
              <a:r>
                <a:t>Feature Value</a:t>
              </a:r>
            </a:p>
          </p:txBody>
        </p:sp>
        <p:sp>
          <p:nvSpPr>
            <p:cNvPr id="1111" name="Arrow"/>
            <p:cNvSpPr/>
            <p:nvPr/>
          </p:nvSpPr>
          <p:spPr>
            <a:xfrm rot="391776" flipH="1">
              <a:off x="6768095" y="1911573"/>
              <a:ext cx="620668" cy="416678"/>
            </a:xfrm>
            <a:prstGeom prst="rightArrow">
              <a:avLst>
                <a:gd name="adj1" fmla="val 32000"/>
                <a:gd name="adj2" fmla="val 64000"/>
              </a:avLst>
            </a:prstGeom>
            <a:solidFill>
              <a:schemeClr val="accent2">
                <a:hueOff val="-554920"/>
                <a:satOff val="-21482"/>
                <a:lumOff val="-6228"/>
              </a:schemeClr>
            </a:solidFill>
            <a:ln w="12700" cap="flat">
              <a:noFill/>
              <a:miter lim="400000"/>
            </a:ln>
            <a:effectLst/>
          </p:spPr>
          <p:txBody>
            <a:bodyPr wrap="square" lIns="50800" tIns="50800" rIns="50800" bIns="50800" numCol="1" anchor="ctr">
              <a:noAutofit/>
            </a:bodyPr>
            <a:lstStyle/>
            <a:p>
              <a:pPr algn="ctr">
                <a:defRPr sz="1500" b="1">
                  <a:solidFill>
                    <a:srgbClr val="FFFFFF"/>
                  </a:solidFill>
                  <a:latin typeface="+mn-lt"/>
                  <a:ea typeface="+mn-ea"/>
                  <a:cs typeface="+mn-cs"/>
                  <a:sym typeface="Helvetica Neue"/>
                </a:defRPr>
              </a:pPr>
              <a:endParaRPr/>
            </a:p>
          </p:txBody>
        </p:sp>
        <p:sp>
          <p:nvSpPr>
            <p:cNvPr id="1112" name="Label Value"/>
            <p:cNvSpPr txBox="1"/>
            <p:nvPr/>
          </p:nvSpPr>
          <p:spPr>
            <a:xfrm>
              <a:off x="7443861" y="1929466"/>
              <a:ext cx="1337566" cy="3709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700"/>
              </a:lvl1pPr>
            </a:lstStyle>
            <a:p>
              <a:r>
                <a:t>Label Value</a:t>
              </a:r>
            </a:p>
          </p:txBody>
        </p:sp>
      </p:grpSp>
      <p:pic>
        <p:nvPicPr>
          <p:cNvPr id="1114" name="Image" descr="Image"/>
          <p:cNvPicPr>
            <a:picLocks noChangeAspect="1"/>
          </p:cNvPicPr>
          <p:nvPr/>
        </p:nvPicPr>
        <p:blipFill>
          <a:blip r:embed="rId5"/>
          <a:stretch>
            <a:fillRect/>
          </a:stretch>
        </p:blipFill>
        <p:spPr>
          <a:xfrm>
            <a:off x="15975803" y="8721835"/>
            <a:ext cx="2758004" cy="2351086"/>
          </a:xfrm>
          <a:prstGeom prst="rect">
            <a:avLst/>
          </a:prstGeom>
          <a:ln w="12700">
            <a:miter lim="400000"/>
          </a:ln>
        </p:spPr>
      </p:pic>
      <p:pic>
        <p:nvPicPr>
          <p:cNvPr id="1115" name="Image" descr="Image"/>
          <p:cNvPicPr>
            <a:picLocks noChangeAspect="1"/>
          </p:cNvPicPr>
          <p:nvPr/>
        </p:nvPicPr>
        <p:blipFill>
          <a:blip r:embed="rId6"/>
          <a:stretch>
            <a:fillRect/>
          </a:stretch>
        </p:blipFill>
        <p:spPr>
          <a:xfrm rot="16199965">
            <a:off x="17970974" y="9660991"/>
            <a:ext cx="4398292" cy="856041"/>
          </a:xfrm>
          <a:prstGeom prst="rect">
            <a:avLst/>
          </a:prstGeom>
          <a:ln w="12700">
            <a:miter lim="400000"/>
          </a:ln>
        </p:spPr>
      </p:pic>
      <p:sp>
        <p:nvSpPr>
          <p:cNvPr id="1116" name="Arrow"/>
          <p:cNvSpPr/>
          <p:nvPr/>
        </p:nvSpPr>
        <p:spPr>
          <a:xfrm>
            <a:off x="18668235" y="9608280"/>
            <a:ext cx="578198" cy="578197"/>
          </a:xfrm>
          <a:prstGeom prst="rightArrow">
            <a:avLst>
              <a:gd name="adj1" fmla="val 32000"/>
              <a:gd name="adj2" fmla="val 64000"/>
            </a:avLst>
          </a:prstGeom>
          <a:solidFill>
            <a:srgbClr val="4F8F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1117" name="Arrow"/>
          <p:cNvSpPr/>
          <p:nvPr/>
        </p:nvSpPr>
        <p:spPr>
          <a:xfrm>
            <a:off x="21093810" y="9608280"/>
            <a:ext cx="578197" cy="578197"/>
          </a:xfrm>
          <a:prstGeom prst="rightArrow">
            <a:avLst>
              <a:gd name="adj1" fmla="val 32000"/>
              <a:gd name="adj2" fmla="val 64000"/>
            </a:avLst>
          </a:prstGeom>
          <a:solidFill>
            <a:srgbClr val="4F8F00"/>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pic>
        <p:nvPicPr>
          <p:cNvPr id="1118" name="Image" descr="Image"/>
          <p:cNvPicPr>
            <a:picLocks noChangeAspect="1"/>
          </p:cNvPicPr>
          <p:nvPr/>
        </p:nvPicPr>
        <p:blipFill>
          <a:blip r:embed="rId7"/>
          <a:stretch>
            <a:fillRect/>
          </a:stretch>
        </p:blipFill>
        <p:spPr>
          <a:xfrm>
            <a:off x="16942599" y="7698228"/>
            <a:ext cx="984848" cy="983474"/>
          </a:xfrm>
          <a:prstGeom prst="rect">
            <a:avLst/>
          </a:prstGeom>
          <a:ln w="12700">
            <a:miter lim="400000"/>
          </a:ln>
        </p:spPr>
      </p:pic>
      <p:pic>
        <p:nvPicPr>
          <p:cNvPr id="1119" name="Image" descr="Image"/>
          <p:cNvPicPr>
            <a:picLocks noChangeAspect="1"/>
          </p:cNvPicPr>
          <p:nvPr/>
        </p:nvPicPr>
        <p:blipFill>
          <a:blip r:embed="rId8"/>
          <a:stretch>
            <a:fillRect/>
          </a:stretch>
        </p:blipFill>
        <p:spPr>
          <a:xfrm>
            <a:off x="22167653" y="7777762"/>
            <a:ext cx="9716892" cy="4239233"/>
          </a:xfrm>
          <a:prstGeom prst="rect">
            <a:avLst/>
          </a:prstGeom>
          <a:ln w="12700">
            <a:miter lim="400000"/>
          </a:ln>
        </p:spPr>
      </p:pic>
      <p:sp>
        <p:nvSpPr>
          <p:cNvPr id="1120" name="d = width x height"/>
          <p:cNvSpPr txBox="1"/>
          <p:nvPr/>
        </p:nvSpPr>
        <p:spPr>
          <a:xfrm>
            <a:off x="19352018" y="7666397"/>
            <a:ext cx="1636205" cy="2663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200" b="1">
                <a:latin typeface="+mn-lt"/>
                <a:ea typeface="+mn-ea"/>
                <a:cs typeface="+mn-cs"/>
                <a:sym typeface="Helvetica Neue"/>
              </a:defRPr>
            </a:pPr>
            <a:r>
              <a:rPr i="1"/>
              <a:t>d</a:t>
            </a:r>
            <a:r>
              <a:t> = </a:t>
            </a:r>
            <a:r>
              <a:rPr i="1"/>
              <a:t>width</a:t>
            </a:r>
            <a:r>
              <a:t> x </a:t>
            </a:r>
            <a:r>
              <a:rPr i="1"/>
              <a:t>height</a:t>
            </a:r>
          </a:p>
        </p:txBody>
      </p:sp>
      <p:sp>
        <p:nvSpPr>
          <p:cNvPr id="1121" name="Input layer size = d"/>
          <p:cNvSpPr txBox="1"/>
          <p:nvPr/>
        </p:nvSpPr>
        <p:spPr>
          <a:xfrm>
            <a:off x="21908146" y="7666397"/>
            <a:ext cx="1711509" cy="2663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200" b="1">
                <a:latin typeface="+mn-lt"/>
                <a:ea typeface="+mn-ea"/>
                <a:cs typeface="+mn-cs"/>
                <a:sym typeface="Helvetica Neue"/>
              </a:defRPr>
            </a:pPr>
            <a:r>
              <a:t>Input layer size</a:t>
            </a:r>
            <a:r>
              <a:rPr i="1"/>
              <a:t> </a:t>
            </a:r>
            <a:r>
              <a:t>=</a:t>
            </a:r>
            <a:r>
              <a:rPr i="1"/>
              <a:t> d</a:t>
            </a:r>
          </a:p>
        </p:txBody>
      </p:sp>
      <p:sp>
        <p:nvSpPr>
          <p:cNvPr id="1122" name="Features…"/>
          <p:cNvSpPr txBox="1"/>
          <p:nvPr/>
        </p:nvSpPr>
        <p:spPr>
          <a:xfrm>
            <a:off x="1144537" y="8327797"/>
            <a:ext cx="6642342" cy="39110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558800" indent="-558800">
              <a:lnSpc>
                <a:spcPct val="80000"/>
              </a:lnSpc>
              <a:spcBef>
                <a:spcPts val="1500"/>
              </a:spcBef>
              <a:buClr>
                <a:srgbClr val="E22018"/>
              </a:buClr>
              <a:buSzPct val="40000"/>
              <a:buBlip>
                <a:blip r:embed="rId2"/>
              </a:buBlip>
              <a:defRPr sz="4000">
                <a:solidFill>
                  <a:srgbClr val="424242"/>
                </a:solidFill>
              </a:defRPr>
            </a:pPr>
            <a:r>
              <a:t>Features</a:t>
            </a:r>
          </a:p>
          <a:p>
            <a:pPr marL="1193800" lvl="1" indent="-558800">
              <a:lnSpc>
                <a:spcPct val="80000"/>
              </a:lnSpc>
              <a:spcBef>
                <a:spcPts val="1500"/>
              </a:spcBef>
              <a:buClr>
                <a:srgbClr val="E22018"/>
              </a:buClr>
              <a:buSzPct val="40000"/>
              <a:buBlip>
                <a:blip r:embed="rId2"/>
              </a:buBlip>
              <a:defRPr sz="3600">
                <a:solidFill>
                  <a:srgbClr val="424242"/>
                </a:solidFill>
              </a:defRPr>
            </a:pPr>
            <a:r>
              <a:t>Images —&gt; pixel values (e.g. B/W, RGB)</a:t>
            </a:r>
          </a:p>
          <a:p>
            <a:pPr marL="1193800" lvl="1" indent="-558800">
              <a:lnSpc>
                <a:spcPct val="80000"/>
              </a:lnSpc>
              <a:spcBef>
                <a:spcPts val="1500"/>
              </a:spcBef>
              <a:buClr>
                <a:srgbClr val="E22018"/>
              </a:buClr>
              <a:buSzPct val="40000"/>
              <a:buBlip>
                <a:blip r:embed="rId2"/>
              </a:buBlip>
              <a:defRPr sz="3600">
                <a:solidFill>
                  <a:srgbClr val="424242"/>
                </a:solidFill>
              </a:defRPr>
            </a:pPr>
            <a:r>
              <a:t>Numbers —&gt; OK</a:t>
            </a:r>
          </a:p>
          <a:p>
            <a:pPr marL="1193800" lvl="1" indent="-558800">
              <a:lnSpc>
                <a:spcPct val="80000"/>
              </a:lnSpc>
              <a:spcBef>
                <a:spcPts val="1500"/>
              </a:spcBef>
              <a:buClr>
                <a:srgbClr val="E22018"/>
              </a:buClr>
              <a:buSzPct val="40000"/>
              <a:buBlip>
                <a:blip r:embed="rId2"/>
              </a:buBlip>
              <a:defRPr sz="3600">
                <a:solidFill>
                  <a:srgbClr val="424242"/>
                </a:solidFill>
              </a:defRPr>
            </a:pPr>
            <a:endParaRPr/>
          </a:p>
          <a:p>
            <a:pPr marL="1193800" lvl="1" indent="-558800">
              <a:lnSpc>
                <a:spcPct val="80000"/>
              </a:lnSpc>
              <a:spcBef>
                <a:spcPts val="1500"/>
              </a:spcBef>
              <a:buClr>
                <a:srgbClr val="E22018"/>
              </a:buClr>
              <a:buSzPct val="40000"/>
              <a:buBlip>
                <a:blip r:embed="rId2"/>
              </a:buBlip>
              <a:defRPr sz="3600">
                <a:solidFill>
                  <a:srgbClr val="424242"/>
                </a:solidFill>
              </a:defRPr>
            </a:pPr>
            <a:r>
              <a:t>What about </a:t>
            </a:r>
            <a:r>
              <a:rPr b="1">
                <a:latin typeface="+mn-lt"/>
                <a:ea typeface="+mn-ea"/>
                <a:cs typeface="+mn-cs"/>
                <a:sym typeface="Helvetica Neue"/>
              </a:rPr>
              <a:t>text</a:t>
            </a:r>
            <a:r>
              <a:t>?</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6"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50</a:t>
            </a:fld>
            <a:endParaRPr/>
          </a:p>
        </p:txBody>
      </p:sp>
      <p:pic>
        <p:nvPicPr>
          <p:cNvPr id="1427" name="Image" descr="Image"/>
          <p:cNvPicPr>
            <a:picLocks noChangeAspect="1"/>
          </p:cNvPicPr>
          <p:nvPr/>
        </p:nvPicPr>
        <p:blipFill>
          <a:blip r:embed="rId2"/>
          <a:stretch>
            <a:fillRect/>
          </a:stretch>
        </p:blipFill>
        <p:spPr>
          <a:xfrm>
            <a:off x="6589899" y="364195"/>
            <a:ext cx="12446001" cy="12090401"/>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9"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51</a:t>
            </a:fld>
            <a:endParaRPr/>
          </a:p>
        </p:txBody>
      </p:sp>
      <p:pic>
        <p:nvPicPr>
          <p:cNvPr id="1430" name="Image" descr="Image"/>
          <p:cNvPicPr>
            <a:picLocks noChangeAspect="1"/>
          </p:cNvPicPr>
          <p:nvPr/>
        </p:nvPicPr>
        <p:blipFill>
          <a:blip r:embed="rId2"/>
          <a:stretch>
            <a:fillRect/>
          </a:stretch>
        </p:blipFill>
        <p:spPr>
          <a:xfrm>
            <a:off x="6947496" y="305823"/>
            <a:ext cx="12144741" cy="12090401"/>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2"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52</a:t>
            </a:fld>
            <a:endParaRPr/>
          </a:p>
        </p:txBody>
      </p:sp>
      <p:pic>
        <p:nvPicPr>
          <p:cNvPr id="1433" name="Image" descr="Image"/>
          <p:cNvPicPr>
            <a:picLocks noChangeAspect="1"/>
          </p:cNvPicPr>
          <p:nvPr/>
        </p:nvPicPr>
        <p:blipFill>
          <a:blip r:embed="rId2"/>
          <a:stretch>
            <a:fillRect/>
          </a:stretch>
        </p:blipFill>
        <p:spPr>
          <a:xfrm>
            <a:off x="5860584" y="270896"/>
            <a:ext cx="13125164" cy="12090401"/>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5"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53</a:t>
            </a:fld>
            <a:endParaRPr/>
          </a:p>
        </p:txBody>
      </p:sp>
      <p:sp>
        <p:nvSpPr>
          <p:cNvPr id="1436" name="What are RNNs for?"/>
          <p:cNvSpPr txBox="1">
            <a:spLocks noGrp="1"/>
          </p:cNvSpPr>
          <p:nvPr>
            <p:ph type="title"/>
          </p:nvPr>
        </p:nvSpPr>
        <p:spPr>
          <a:prstGeom prst="rect">
            <a:avLst/>
          </a:prstGeom>
        </p:spPr>
        <p:txBody>
          <a:bodyPr/>
          <a:lstStyle>
            <a:lvl1pPr defTabSz="685165">
              <a:defRPr sz="7968" spc="-318"/>
            </a:lvl1pPr>
          </a:lstStyle>
          <a:p>
            <a:r>
              <a:t>What are RNNs for?</a:t>
            </a:r>
          </a:p>
        </p:txBody>
      </p:sp>
      <p:sp>
        <p:nvSpPr>
          <p:cNvPr id="1437" name="Recurrent Neural Networks can be used in a variety of scenarios depending on how the inputs are fed and the outputs are interpreted…"/>
          <p:cNvSpPr txBox="1">
            <a:spLocks noGrp="1"/>
          </p:cNvSpPr>
          <p:nvPr>
            <p:ph type="body" idx="1"/>
          </p:nvPr>
        </p:nvSpPr>
        <p:spPr>
          <a:prstGeom prst="rect">
            <a:avLst/>
          </a:prstGeom>
        </p:spPr>
        <p:txBody>
          <a:bodyPr/>
          <a:lstStyle/>
          <a:p>
            <a:pPr>
              <a:lnSpc>
                <a:spcPct val="80000"/>
              </a:lnSpc>
              <a:spcBef>
                <a:spcPts val="1500"/>
              </a:spcBef>
              <a:buBlip>
                <a:blip r:embed="rId2"/>
              </a:buBlip>
            </a:pPr>
            <a:r>
              <a:t>Recurrent Neural Networks can be used in a variety of scenarios depending on how the inputs are fed and the outputs are interpreted</a:t>
            </a:r>
          </a:p>
          <a:p>
            <a:pPr>
              <a:lnSpc>
                <a:spcPct val="80000"/>
              </a:lnSpc>
              <a:spcBef>
                <a:spcPts val="1500"/>
              </a:spcBef>
              <a:buBlip>
                <a:blip r:embed="rId2"/>
              </a:buBlip>
            </a:pPr>
            <a:endParaRPr/>
          </a:p>
          <a:p>
            <a:pPr>
              <a:lnSpc>
                <a:spcPct val="80000"/>
              </a:lnSpc>
              <a:spcBef>
                <a:spcPts val="1500"/>
              </a:spcBef>
              <a:buBlip>
                <a:blip r:embed="rId2"/>
              </a:buBlip>
            </a:pPr>
            <a:r>
              <a:t>Sequential input to sequential output</a:t>
            </a:r>
          </a:p>
          <a:p>
            <a:pPr lvl="1">
              <a:lnSpc>
                <a:spcPct val="80000"/>
              </a:lnSpc>
              <a:spcBef>
                <a:spcPts val="1500"/>
              </a:spcBef>
              <a:buBlip>
                <a:blip r:embed="rId2"/>
              </a:buBlip>
              <a:defRPr sz="3300"/>
            </a:pPr>
            <a:r>
              <a:t>Machine translation / part-of-speech tagging and language modelling tasks lie within this class</a:t>
            </a:r>
          </a:p>
          <a:p>
            <a:pPr>
              <a:lnSpc>
                <a:spcPct val="80000"/>
              </a:lnSpc>
              <a:spcBef>
                <a:spcPts val="1500"/>
              </a:spcBef>
              <a:buBlip>
                <a:blip r:embed="rId2"/>
              </a:buBlip>
            </a:pPr>
            <a:endParaRPr/>
          </a:p>
          <a:p>
            <a:pPr>
              <a:lnSpc>
                <a:spcPct val="80000"/>
              </a:lnSpc>
              <a:spcBef>
                <a:spcPts val="1500"/>
              </a:spcBef>
              <a:buBlip>
                <a:blip r:embed="rId2"/>
              </a:buBlip>
            </a:pPr>
            <a:r>
              <a:t>Sequential input to single output. </a:t>
            </a:r>
          </a:p>
          <a:p>
            <a:pPr lvl="1">
              <a:lnSpc>
                <a:spcPct val="80000"/>
              </a:lnSpc>
              <a:spcBef>
                <a:spcPts val="1500"/>
              </a:spcBef>
              <a:buBlip>
                <a:blip r:embed="rId2"/>
              </a:buBlip>
              <a:defRPr sz="3300"/>
            </a:pPr>
            <a:r>
              <a:t>e.g sentiment analysis, in which we fed a sentence and we want to classify it as positive, neutral or negative</a:t>
            </a:r>
          </a:p>
          <a:p>
            <a:pPr>
              <a:lnSpc>
                <a:spcPct val="80000"/>
              </a:lnSpc>
              <a:spcBef>
                <a:spcPts val="1500"/>
              </a:spcBef>
              <a:buBlip>
                <a:blip r:embed="rId2"/>
              </a:buBlip>
            </a:pPr>
            <a:endParaRPr/>
          </a:p>
          <a:p>
            <a:pPr>
              <a:lnSpc>
                <a:spcPct val="80000"/>
              </a:lnSpc>
              <a:spcBef>
                <a:spcPts val="1500"/>
              </a:spcBef>
              <a:buBlip>
                <a:blip r:embed="rId2"/>
              </a:buBlip>
            </a:pPr>
            <a:r>
              <a:t>Single input to sequential output</a:t>
            </a:r>
          </a:p>
          <a:p>
            <a:pPr lvl="1">
              <a:lnSpc>
                <a:spcPct val="80000"/>
              </a:lnSpc>
              <a:spcBef>
                <a:spcPts val="1500"/>
              </a:spcBef>
              <a:buBlip>
                <a:blip r:embed="rId2"/>
              </a:buBlip>
              <a:defRPr sz="3300"/>
            </a:pPr>
            <a:r>
              <a:t>e.g. image captioning: where we fed a picture to the RNN and want to generate a description of it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54</a:t>
            </a:fld>
            <a:endParaRPr/>
          </a:p>
        </p:txBody>
      </p:sp>
      <p:sp>
        <p:nvSpPr>
          <p:cNvPr id="1440" name="RNNs can be used for tagging"/>
          <p:cNvSpPr txBox="1">
            <a:spLocks noGrp="1"/>
          </p:cNvSpPr>
          <p:nvPr>
            <p:ph type="title"/>
          </p:nvPr>
        </p:nvSpPr>
        <p:spPr>
          <a:prstGeom prst="rect">
            <a:avLst/>
          </a:prstGeom>
        </p:spPr>
        <p:txBody>
          <a:bodyPr/>
          <a:lstStyle>
            <a:lvl1pPr defTabSz="685165">
              <a:defRPr sz="7968" spc="-318"/>
            </a:lvl1pPr>
          </a:lstStyle>
          <a:p>
            <a:r>
              <a:t>RNNs can be used for tagging</a:t>
            </a:r>
          </a:p>
        </p:txBody>
      </p:sp>
      <p:sp>
        <p:nvSpPr>
          <p:cNvPr id="1441" name="e.g., part-of-speech tagging, named entity recognition"/>
          <p:cNvSpPr txBox="1">
            <a:spLocks noGrp="1"/>
          </p:cNvSpPr>
          <p:nvPr>
            <p:ph type="body" sz="quarter" idx="1"/>
          </p:nvPr>
        </p:nvSpPr>
        <p:spPr>
          <a:xfrm>
            <a:off x="1138534" y="3157835"/>
            <a:ext cx="22106932" cy="807424"/>
          </a:xfrm>
          <a:prstGeom prst="rect">
            <a:avLst/>
          </a:prstGeom>
        </p:spPr>
        <p:txBody>
          <a:bodyPr/>
          <a:lstStyle>
            <a:lvl1pPr marL="558800" indent="-558800">
              <a:buBlip>
                <a:blip r:embed="rId2"/>
              </a:buBlip>
              <a:defRPr sz="4100"/>
            </a:lvl1pPr>
          </a:lstStyle>
          <a:p>
            <a:r>
              <a:t>e.g., part-of-speech tagging, named entity recognition</a:t>
            </a:r>
          </a:p>
        </p:txBody>
      </p:sp>
      <p:pic>
        <p:nvPicPr>
          <p:cNvPr id="1442" name="Image" descr="Image"/>
          <p:cNvPicPr>
            <a:picLocks noChangeAspect="1"/>
          </p:cNvPicPr>
          <p:nvPr/>
        </p:nvPicPr>
        <p:blipFill>
          <a:blip r:embed="rId3"/>
          <a:stretch>
            <a:fillRect/>
          </a:stretch>
        </p:blipFill>
        <p:spPr>
          <a:xfrm>
            <a:off x="5466927" y="4922148"/>
            <a:ext cx="13450146" cy="5662404"/>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55</a:t>
            </a:fld>
            <a:endParaRPr/>
          </a:p>
        </p:txBody>
      </p:sp>
      <p:sp>
        <p:nvSpPr>
          <p:cNvPr id="1445" name="Sentence Classification"/>
          <p:cNvSpPr txBox="1">
            <a:spLocks noGrp="1"/>
          </p:cNvSpPr>
          <p:nvPr>
            <p:ph type="title"/>
          </p:nvPr>
        </p:nvSpPr>
        <p:spPr>
          <a:prstGeom prst="rect">
            <a:avLst/>
          </a:prstGeom>
        </p:spPr>
        <p:txBody>
          <a:bodyPr/>
          <a:lstStyle>
            <a:lvl1pPr defTabSz="685165">
              <a:defRPr sz="7968" spc="-318"/>
            </a:lvl1pPr>
          </a:lstStyle>
          <a:p>
            <a:r>
              <a:t>Sentence Classification</a:t>
            </a:r>
          </a:p>
        </p:txBody>
      </p:sp>
      <p:sp>
        <p:nvSpPr>
          <p:cNvPr id="1446" name="e.g., sentiment classification"/>
          <p:cNvSpPr txBox="1">
            <a:spLocks noGrp="1"/>
          </p:cNvSpPr>
          <p:nvPr>
            <p:ph type="body" sz="quarter" idx="1"/>
          </p:nvPr>
        </p:nvSpPr>
        <p:spPr>
          <a:xfrm>
            <a:off x="1138534" y="3157835"/>
            <a:ext cx="22106932" cy="807424"/>
          </a:xfrm>
          <a:prstGeom prst="rect">
            <a:avLst/>
          </a:prstGeom>
        </p:spPr>
        <p:txBody>
          <a:bodyPr/>
          <a:lstStyle>
            <a:lvl1pPr>
              <a:buBlip>
                <a:blip r:embed="rId2"/>
              </a:buBlip>
            </a:lvl1pPr>
          </a:lstStyle>
          <a:p>
            <a:r>
              <a:t>e.g., sentiment classification</a:t>
            </a:r>
          </a:p>
        </p:txBody>
      </p:sp>
      <p:pic>
        <p:nvPicPr>
          <p:cNvPr id="1447" name="Image" descr="Image"/>
          <p:cNvPicPr>
            <a:picLocks noChangeAspect="1"/>
          </p:cNvPicPr>
          <p:nvPr/>
        </p:nvPicPr>
        <p:blipFill>
          <a:blip r:embed="rId3"/>
          <a:stretch>
            <a:fillRect/>
          </a:stretch>
        </p:blipFill>
        <p:spPr>
          <a:xfrm>
            <a:off x="5922392" y="4351635"/>
            <a:ext cx="12539216" cy="8105304"/>
          </a:xfrm>
          <a:prstGeom prst="rect">
            <a:avLst/>
          </a:prstGeom>
          <a:ln w="12700">
            <a:miter lim="400000"/>
          </a:ln>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9"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56</a:t>
            </a:fld>
            <a:endParaRPr/>
          </a:p>
        </p:txBody>
      </p:sp>
      <p:sp>
        <p:nvSpPr>
          <p:cNvPr id="1450" name="Pros and cons"/>
          <p:cNvSpPr txBox="1">
            <a:spLocks noGrp="1"/>
          </p:cNvSpPr>
          <p:nvPr>
            <p:ph type="title"/>
          </p:nvPr>
        </p:nvSpPr>
        <p:spPr>
          <a:prstGeom prst="rect">
            <a:avLst/>
          </a:prstGeom>
        </p:spPr>
        <p:txBody>
          <a:bodyPr/>
          <a:lstStyle>
            <a:lvl1pPr defTabSz="685165">
              <a:defRPr sz="7968" spc="-318"/>
            </a:lvl1pPr>
          </a:lstStyle>
          <a:p>
            <a:r>
              <a:t>Pros and cons</a:t>
            </a:r>
          </a:p>
        </p:txBody>
      </p:sp>
      <p:sp>
        <p:nvSpPr>
          <p:cNvPr id="1451" name="RNN Advantages:…"/>
          <p:cNvSpPr txBox="1">
            <a:spLocks noGrp="1"/>
          </p:cNvSpPr>
          <p:nvPr>
            <p:ph type="body" idx="1"/>
          </p:nvPr>
        </p:nvSpPr>
        <p:spPr>
          <a:xfrm>
            <a:off x="1138534" y="3157835"/>
            <a:ext cx="22106932" cy="6949030"/>
          </a:xfrm>
          <a:prstGeom prst="rect">
            <a:avLst/>
          </a:prstGeom>
        </p:spPr>
        <p:txBody>
          <a:bodyPr/>
          <a:lstStyle/>
          <a:p>
            <a:pPr>
              <a:buBlip>
                <a:blip r:embed="rId2"/>
              </a:buBlip>
            </a:pPr>
            <a:r>
              <a:rPr dirty="0"/>
              <a:t>RNN Advantages: </a:t>
            </a:r>
          </a:p>
          <a:p>
            <a:pPr lvl="1">
              <a:buBlip>
                <a:blip r:embed="rId2"/>
              </a:buBlip>
            </a:pPr>
            <a:r>
              <a:rPr dirty="0"/>
              <a:t>Can process any input</a:t>
            </a:r>
            <a:r>
              <a:rPr lang="en-US" dirty="0"/>
              <a:t> length</a:t>
            </a:r>
            <a:r>
              <a:rPr dirty="0"/>
              <a:t> </a:t>
            </a:r>
          </a:p>
          <a:p>
            <a:pPr lvl="1">
              <a:buBlip>
                <a:blip r:embed="rId2"/>
              </a:buBlip>
            </a:pPr>
            <a:r>
              <a:rPr dirty="0"/>
              <a:t>Computation for step t can (in theory) use information from many steps back </a:t>
            </a:r>
          </a:p>
          <a:p>
            <a:pPr lvl="1">
              <a:buBlip>
                <a:blip r:embed="rId2"/>
              </a:buBlip>
            </a:pPr>
            <a:r>
              <a:rPr dirty="0"/>
              <a:t>Model size doesn’t increase for longer input context </a:t>
            </a:r>
          </a:p>
          <a:p>
            <a:pPr>
              <a:buBlip>
                <a:blip r:embed="rId2"/>
              </a:buBlip>
            </a:pPr>
            <a:endParaRPr dirty="0"/>
          </a:p>
          <a:p>
            <a:pPr>
              <a:buBlip>
                <a:blip r:embed="rId2"/>
              </a:buBlip>
            </a:pPr>
            <a:r>
              <a:rPr dirty="0"/>
              <a:t>RNN Disadvantages: </a:t>
            </a:r>
          </a:p>
          <a:p>
            <a:pPr lvl="1">
              <a:buBlip>
                <a:blip r:embed="rId2"/>
              </a:buBlip>
            </a:pPr>
            <a:r>
              <a:rPr dirty="0"/>
              <a:t>Recurrent computation is slow </a:t>
            </a:r>
          </a:p>
          <a:p>
            <a:pPr lvl="1">
              <a:buBlip>
                <a:blip r:embed="rId2"/>
              </a:buBlip>
            </a:pPr>
            <a:r>
              <a:rPr dirty="0"/>
              <a:t>In practice, difficult to access information from many steps back (gradient vanishing problem</a:t>
            </a:r>
            <a:r>
              <a:rPr lang="en-GB" dirty="0"/>
              <a:t>)</a:t>
            </a:r>
            <a:endParaRPr dirty="0"/>
          </a:p>
        </p:txBody>
      </p:sp>
      <p:sp>
        <p:nvSpPr>
          <p:cNvPr id="1452" name="http://neuralnetworksanddeeplearning.com/chap5.html#the_vanishing_gradient_problem"/>
          <p:cNvSpPr txBox="1"/>
          <p:nvPr/>
        </p:nvSpPr>
        <p:spPr>
          <a:xfrm>
            <a:off x="949779" y="12113464"/>
            <a:ext cx="16014976"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defRPr sz="3166" u="sng">
                <a:solidFill>
                  <a:srgbClr val="0000EE"/>
                </a:solidFill>
                <a:uFill>
                  <a:solidFill>
                    <a:srgbClr val="0000EE"/>
                  </a:solidFill>
                </a:uFill>
                <a:latin typeface="Tahoma"/>
                <a:ea typeface="Tahoma"/>
                <a:cs typeface="Tahoma"/>
                <a:sym typeface="Tahoma"/>
              </a:defRPr>
            </a:pPr>
            <a:r>
              <a:rPr>
                <a:hlinkClick r:id="rId3"/>
              </a:rPr>
              <a:t>http://neuralnetworksanddeeplearning.com/chap5.html#the_vanishing_gradient_problem</a:t>
            </a:r>
            <a:endParaRPr sz="100" u="none">
              <a:solidFill>
                <a:srgbClr val="000000"/>
              </a:solidFill>
              <a:latin typeface="Times Roman"/>
              <a:ea typeface="Times Roman"/>
              <a:cs typeface="Times Roman"/>
              <a:sym typeface="Times Roman"/>
            </a:endParaRPr>
          </a:p>
          <a:p>
            <a:pPr defTabSz="457200">
              <a:defRPr sz="100">
                <a:latin typeface="Times Roman"/>
                <a:ea typeface="Times Roman"/>
                <a:cs typeface="Times Roman"/>
                <a:sym typeface="Times Roman"/>
              </a:defRPr>
            </a:pPr>
            <a:endParaRPr sz="100" u="none">
              <a:solidFill>
                <a:srgbClr val="000000"/>
              </a:solidFill>
              <a:latin typeface="Times Roman"/>
              <a:ea typeface="Times Roman"/>
              <a:cs typeface="Times Roman"/>
              <a:sym typeface="Times Roman"/>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 name="Admin"/>
          <p:cNvSpPr txBox="1">
            <a:spLocks noGrp="1"/>
          </p:cNvSpPr>
          <p:nvPr>
            <p:ph type="title"/>
          </p:nvPr>
        </p:nvSpPr>
        <p:spPr>
          <a:prstGeom prst="rect">
            <a:avLst/>
          </a:prstGeom>
        </p:spPr>
        <p:txBody>
          <a:bodyPr/>
          <a:lstStyle>
            <a:lvl1pPr>
              <a:defRPr sz="25000" spc="-1000"/>
            </a:lvl1pPr>
          </a:lstStyle>
          <a:p>
            <a:r>
              <a:t>Admin</a:t>
            </a:r>
          </a:p>
        </p:txBody>
      </p:sp>
      <p:sp>
        <p:nvSpPr>
          <p:cNvPr id="1455" name="Double-click to edit"/>
          <p:cNvSpPr txBox="1">
            <a:spLocks noGrp="1"/>
          </p:cNvSpPr>
          <p:nvPr>
            <p:ph type="body" sz="quarter" idx="1"/>
          </p:nvPr>
        </p:nvSpPr>
        <p:spPr>
          <a:prstGeom prst="rect">
            <a:avLst/>
          </a:prstGeom>
        </p:spPr>
        <p:txBody>
          <a:bodyPr/>
          <a:lstStyle/>
          <a:p>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Machine Learning For Design"/>
          <p:cNvSpPr txBox="1">
            <a:spLocks noGrp="1"/>
          </p:cNvSpPr>
          <p:nvPr>
            <p:ph type="ctrTitle"/>
          </p:nvPr>
        </p:nvSpPr>
        <p:spPr>
          <a:prstGeom prst="rect">
            <a:avLst/>
          </a:prstGeom>
        </p:spPr>
        <p:txBody>
          <a:bodyPr>
            <a:noAutofit/>
          </a:bodyPr>
          <a:lstStyle>
            <a:lvl1pPr defTabSz="470534">
              <a:defRPr sz="17898" spc="-715"/>
            </a:lvl1pPr>
          </a:lstStyle>
          <a:p>
            <a:r>
              <a:rPr lang="en-GB" sz="13400" dirty="0"/>
              <a:t>Advanced </a:t>
            </a:r>
            <a:r>
              <a:rPr sz="13400" dirty="0"/>
              <a:t>Machine Learning For Design</a:t>
            </a:r>
          </a:p>
        </p:txBody>
      </p:sp>
      <p:sp>
        <p:nvSpPr>
          <p:cNvPr id="980" name="Lecture 6 - Machine Learning and Natural Language Processing / Part 2"/>
          <p:cNvSpPr txBox="1">
            <a:spLocks noGrp="1"/>
          </p:cNvSpPr>
          <p:nvPr>
            <p:ph type="subTitle" sz="quarter" idx="1"/>
          </p:nvPr>
        </p:nvSpPr>
        <p:spPr>
          <a:prstGeom prst="rect">
            <a:avLst/>
          </a:prstGeom>
        </p:spPr>
        <p:txBody>
          <a:bodyPr/>
          <a:lstStyle/>
          <a:p>
            <a:r>
              <a:rPr dirty="0"/>
              <a:t>Lecture </a:t>
            </a:r>
            <a:r>
              <a:rPr lang="en-GB" dirty="0"/>
              <a:t>3</a:t>
            </a:r>
            <a:r>
              <a:rPr dirty="0"/>
              <a:t> - Machine Learning and Natural Language Processing / Part 2</a:t>
            </a:r>
          </a:p>
        </p:txBody>
      </p:sp>
      <p:sp>
        <p:nvSpPr>
          <p:cNvPr id="981" name="Alessandro Bozzon…"/>
          <p:cNvSpPr txBox="1"/>
          <p:nvPr/>
        </p:nvSpPr>
        <p:spPr>
          <a:xfrm>
            <a:off x="16469836" y="9135417"/>
            <a:ext cx="6800813" cy="3213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r" defTabSz="536575">
              <a:lnSpc>
                <a:spcPct val="90000"/>
              </a:lnSpc>
              <a:defRPr sz="3120" b="1" spc="-62">
                <a:solidFill>
                  <a:srgbClr val="EBEBEB"/>
                </a:solidFill>
                <a:latin typeface="+mn-lt"/>
                <a:ea typeface="+mn-ea"/>
                <a:cs typeface="+mn-cs"/>
                <a:sym typeface="Helvetica Neue"/>
              </a:defRPr>
            </a:pPr>
            <a:r>
              <a:rPr lang="en-GB" dirty="0"/>
              <a:t>Evangelos</a:t>
            </a:r>
            <a:r>
              <a:rPr dirty="0"/>
              <a:t> </a:t>
            </a:r>
            <a:r>
              <a:rPr lang="en-GB" dirty="0"/>
              <a:t>Niforatos</a:t>
            </a:r>
            <a:endParaRPr dirty="0"/>
          </a:p>
          <a:p>
            <a:pPr algn="r" defTabSz="536575">
              <a:lnSpc>
                <a:spcPct val="90000"/>
              </a:lnSpc>
              <a:defRPr sz="3120" b="1" spc="-62">
                <a:solidFill>
                  <a:srgbClr val="EBEBEB"/>
                </a:solidFill>
                <a:latin typeface="+mn-lt"/>
                <a:ea typeface="+mn-ea"/>
                <a:cs typeface="+mn-cs"/>
                <a:sym typeface="Helvetica Neue"/>
              </a:defRPr>
            </a:pPr>
            <a:endParaRPr dirty="0"/>
          </a:p>
          <a:p>
            <a:pPr algn="r" defTabSz="536575">
              <a:lnSpc>
                <a:spcPct val="90000"/>
              </a:lnSpc>
              <a:defRPr sz="3120" b="1" spc="-62">
                <a:solidFill>
                  <a:srgbClr val="EBEBEB"/>
                </a:solidFill>
                <a:latin typeface="+mn-lt"/>
                <a:ea typeface="+mn-ea"/>
                <a:cs typeface="+mn-cs"/>
                <a:sym typeface="Helvetica Neue"/>
              </a:defRPr>
            </a:pPr>
            <a:r>
              <a:rPr dirty="0"/>
              <a:t>0</a:t>
            </a:r>
            <a:r>
              <a:rPr lang="en-GB" dirty="0"/>
              <a:t>4</a:t>
            </a:r>
            <a:r>
              <a:rPr dirty="0"/>
              <a:t>/</a:t>
            </a:r>
            <a:r>
              <a:rPr lang="en-GB" dirty="0"/>
              <a:t>10</a:t>
            </a:r>
            <a:r>
              <a:rPr dirty="0"/>
              <a:t>/202</a:t>
            </a:r>
            <a:r>
              <a:rPr lang="en-US" dirty="0"/>
              <a:t>3</a:t>
            </a:r>
            <a:endParaRPr dirty="0"/>
          </a:p>
          <a:p>
            <a:pPr algn="r" defTabSz="536575">
              <a:lnSpc>
                <a:spcPct val="90000"/>
              </a:lnSpc>
              <a:defRPr sz="3120" b="1" spc="-62">
                <a:solidFill>
                  <a:srgbClr val="EBEBEB"/>
                </a:solidFill>
                <a:latin typeface="+mn-lt"/>
                <a:ea typeface="+mn-ea"/>
                <a:cs typeface="+mn-cs"/>
                <a:sym typeface="Helvetica Neue"/>
              </a:defRPr>
            </a:pPr>
            <a:endParaRPr dirty="0"/>
          </a:p>
          <a:p>
            <a:pPr algn="r" defTabSz="536575">
              <a:lnSpc>
                <a:spcPct val="90000"/>
              </a:lnSpc>
              <a:defRPr sz="3120" b="1" spc="-62">
                <a:solidFill>
                  <a:srgbClr val="EBEBEB"/>
                </a:solidFill>
                <a:latin typeface="+mn-lt"/>
                <a:ea typeface="+mn-ea"/>
                <a:cs typeface="+mn-cs"/>
                <a:sym typeface="Helvetica Neue"/>
              </a:defRPr>
            </a:pPr>
            <a:r>
              <a:rPr lang="en-GB" u="sng" dirty="0">
                <a:hlinkClick r:id="rId2"/>
              </a:rPr>
              <a:t>aml4d-ide@tudelft.nl</a:t>
            </a:r>
            <a:endParaRPr lang="en-GB" u="sng" dirty="0"/>
          </a:p>
          <a:p>
            <a:pPr algn="r" defTabSz="536575">
              <a:lnSpc>
                <a:spcPct val="90000"/>
              </a:lnSpc>
              <a:defRPr sz="3120" b="1" spc="-62">
                <a:solidFill>
                  <a:srgbClr val="EBEBEB"/>
                </a:solidFill>
                <a:latin typeface="+mn-lt"/>
                <a:ea typeface="+mn-ea"/>
                <a:cs typeface="+mn-cs"/>
                <a:sym typeface="Helvetica Neue"/>
              </a:defRPr>
            </a:pPr>
            <a:r>
              <a:rPr lang="en-GB" u="sng" dirty="0">
                <a:hlinkClick r:id="rId3"/>
              </a:rPr>
              <a:t>https://aml4design.github.io/</a:t>
            </a:r>
          </a:p>
        </p:txBody>
      </p:sp>
    </p:spTree>
    <p:extLst>
      <p:ext uri="{BB962C8B-B14F-4D97-AF65-F5344CB8AC3E}">
        <p14:creationId xmlns:p14="http://schemas.microsoft.com/office/powerpoint/2010/main" val="881238690"/>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1"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59</a:t>
            </a:fld>
            <a:endParaRPr/>
          </a:p>
        </p:txBody>
      </p:sp>
      <p:sp>
        <p:nvSpPr>
          <p:cNvPr id="1472" name="Credits"/>
          <p:cNvSpPr txBox="1">
            <a:spLocks noGrp="1"/>
          </p:cNvSpPr>
          <p:nvPr>
            <p:ph type="title"/>
          </p:nvPr>
        </p:nvSpPr>
        <p:spPr>
          <a:prstGeom prst="rect">
            <a:avLst/>
          </a:prstGeom>
        </p:spPr>
        <p:txBody>
          <a:bodyPr/>
          <a:lstStyle>
            <a:lvl1pPr defTabSz="685165">
              <a:defRPr sz="7968" spc="-318"/>
            </a:lvl1pPr>
          </a:lstStyle>
          <a:p>
            <a:r>
              <a:rPr lang="en-GB" dirty="0"/>
              <a:t>Sources</a:t>
            </a:r>
            <a:endParaRPr dirty="0"/>
          </a:p>
        </p:txBody>
      </p:sp>
      <p:sp>
        <p:nvSpPr>
          <p:cNvPr id="1473" name="CIS 419/519 Applied Machine Learning. Eric Eaton, Dinesh Jayaraman. https://www.seas.upenn.edu/~cis519/spring2020/…"/>
          <p:cNvSpPr txBox="1">
            <a:spLocks noGrp="1"/>
          </p:cNvSpPr>
          <p:nvPr>
            <p:ph type="body" idx="1"/>
          </p:nvPr>
        </p:nvSpPr>
        <p:spPr>
          <a:prstGeom prst="rect">
            <a:avLst/>
          </a:prstGeom>
        </p:spPr>
        <p:txBody>
          <a:bodyPr/>
          <a:lstStyle/>
          <a:p>
            <a:pPr>
              <a:lnSpc>
                <a:spcPct val="80000"/>
              </a:lnSpc>
              <a:spcBef>
                <a:spcPts val="1500"/>
              </a:spcBef>
              <a:buBlip>
                <a:blip r:embed="rId2"/>
              </a:buBlip>
            </a:pPr>
            <a:r>
              <a:rPr dirty="0"/>
              <a:t>CIS 419/519 Applied Machine Learning. Eric Eaton, Dinesh Jayaraman. </a:t>
            </a:r>
            <a:r>
              <a:rPr u="sng" dirty="0">
                <a:hlinkClick r:id="rId3"/>
              </a:rPr>
              <a:t>https://www.seas.upenn.edu/~cis519/spring2020/</a:t>
            </a:r>
          </a:p>
          <a:p>
            <a:pPr>
              <a:lnSpc>
                <a:spcPct val="80000"/>
              </a:lnSpc>
              <a:spcBef>
                <a:spcPts val="1500"/>
              </a:spcBef>
              <a:buBlip>
                <a:blip r:embed="rId2"/>
              </a:buBlip>
            </a:pPr>
            <a:r>
              <a:rPr dirty="0"/>
              <a:t>EECS498: Conversational AI. Kevin Leach. </a:t>
            </a:r>
            <a:r>
              <a:rPr u="sng" dirty="0">
                <a:hlinkClick r:id="rId4"/>
              </a:rPr>
              <a:t>https://dijkstra.eecs.umich.edu/eecs498/</a:t>
            </a:r>
          </a:p>
          <a:p>
            <a:pPr>
              <a:lnSpc>
                <a:spcPct val="80000"/>
              </a:lnSpc>
              <a:spcBef>
                <a:spcPts val="1500"/>
              </a:spcBef>
              <a:buBlip>
                <a:blip r:embed="rId2"/>
              </a:buBlip>
            </a:pPr>
            <a:r>
              <a:rPr dirty="0"/>
              <a:t>CS 4650/7650: Natural Language Processing. </a:t>
            </a:r>
            <a:r>
              <a:rPr dirty="0" err="1"/>
              <a:t>Diyi</a:t>
            </a:r>
            <a:r>
              <a:rPr dirty="0"/>
              <a:t> Yang. https://</a:t>
            </a:r>
            <a:r>
              <a:rPr dirty="0" err="1"/>
              <a:t>www.cc.gatech.edu</a:t>
            </a:r>
            <a:r>
              <a:rPr dirty="0"/>
              <a:t>/classes/AY2020/cs7650_spring/</a:t>
            </a:r>
          </a:p>
          <a:p>
            <a:pPr>
              <a:lnSpc>
                <a:spcPct val="80000"/>
              </a:lnSpc>
              <a:spcBef>
                <a:spcPts val="1500"/>
              </a:spcBef>
              <a:buBlip>
                <a:blip r:embed="rId2"/>
              </a:buBlip>
            </a:pPr>
            <a:r>
              <a:rPr dirty="0"/>
              <a:t>Natural Language Processing. Alan W Black and David Mortensen. </a:t>
            </a:r>
            <a:r>
              <a:rPr u="sng" dirty="0">
                <a:hlinkClick r:id="rId5"/>
              </a:rPr>
              <a:t>http://demo.clab.cs.cmu.edu/NLP/</a:t>
            </a:r>
          </a:p>
          <a:p>
            <a:pPr>
              <a:lnSpc>
                <a:spcPct val="80000"/>
              </a:lnSpc>
              <a:spcBef>
                <a:spcPts val="1500"/>
              </a:spcBef>
              <a:buBlip>
                <a:blip r:embed="rId2"/>
              </a:buBlip>
            </a:pPr>
            <a:r>
              <a:rPr dirty="0"/>
              <a:t>IN4325 Information Retrieval. </a:t>
            </a:r>
            <a:r>
              <a:rPr dirty="0" err="1"/>
              <a:t>Jie</a:t>
            </a:r>
            <a:r>
              <a:rPr dirty="0"/>
              <a:t> Yang. </a:t>
            </a:r>
          </a:p>
          <a:p>
            <a:pPr>
              <a:lnSpc>
                <a:spcPct val="80000"/>
              </a:lnSpc>
              <a:spcBef>
                <a:spcPts val="1500"/>
              </a:spcBef>
              <a:buBlip>
                <a:blip r:embed="rId2"/>
              </a:buBlip>
            </a:pPr>
            <a:r>
              <a:rPr dirty="0"/>
              <a:t>Speech and Language Processing, An Introduction to Natural Language Processing, Computational Linguistics, and Speech Recognition. </a:t>
            </a:r>
            <a:r>
              <a:t>Third Edition. </a:t>
            </a:r>
            <a:r>
              <a:rPr dirty="0"/>
              <a:t>Daniel </a:t>
            </a:r>
            <a:r>
              <a:rPr dirty="0" err="1"/>
              <a:t>Jurafsky</a:t>
            </a:r>
            <a:r>
              <a:rPr dirty="0"/>
              <a:t>, James H. Martin.</a:t>
            </a:r>
          </a:p>
          <a:p>
            <a:pPr>
              <a:lnSpc>
                <a:spcPct val="80000"/>
              </a:lnSpc>
              <a:spcBef>
                <a:spcPts val="1500"/>
              </a:spcBef>
              <a:buBlip>
                <a:blip r:embed="rId2"/>
              </a:buBlip>
            </a:pPr>
            <a:r>
              <a:rPr dirty="0"/>
              <a:t>Natural Language Processing, Jacob Eisenstein, 2018.</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sp>
        <p:nvSpPr>
          <p:cNvPr id="1125" name="Textual documents"/>
          <p:cNvSpPr txBox="1">
            <a:spLocks noGrp="1"/>
          </p:cNvSpPr>
          <p:nvPr>
            <p:ph type="title"/>
          </p:nvPr>
        </p:nvSpPr>
        <p:spPr>
          <a:prstGeom prst="rect">
            <a:avLst/>
          </a:prstGeom>
        </p:spPr>
        <p:txBody>
          <a:bodyPr/>
          <a:lstStyle>
            <a:lvl1pPr defTabSz="685165">
              <a:defRPr sz="7968" spc="-318"/>
            </a:lvl1pPr>
          </a:lstStyle>
          <a:p>
            <a:r>
              <a:t>Textual documents</a:t>
            </a:r>
          </a:p>
        </p:txBody>
      </p:sp>
      <p:sp>
        <p:nvSpPr>
          <p:cNvPr id="1126" name="A sequence of alphanumerical characters…"/>
          <p:cNvSpPr txBox="1">
            <a:spLocks noGrp="1"/>
          </p:cNvSpPr>
          <p:nvPr>
            <p:ph type="body" sz="half" idx="1"/>
          </p:nvPr>
        </p:nvSpPr>
        <p:spPr>
          <a:xfrm>
            <a:off x="1138534" y="3157835"/>
            <a:ext cx="12627779" cy="8444684"/>
          </a:xfrm>
          <a:prstGeom prst="rect">
            <a:avLst/>
          </a:prstGeom>
        </p:spPr>
        <p:txBody>
          <a:bodyPr/>
          <a:lstStyle/>
          <a:p>
            <a:pPr marL="558800" indent="-558800">
              <a:buBlip>
                <a:blip r:embed="rId3"/>
              </a:buBlip>
              <a:defRPr sz="4000"/>
            </a:pPr>
            <a:r>
              <a:t>A sequence of alphanumerical characters</a:t>
            </a:r>
          </a:p>
          <a:p>
            <a:pPr marL="1193800" lvl="1" indent="-558800">
              <a:buBlip>
                <a:blip r:embed="rId3"/>
              </a:buBlip>
            </a:pPr>
            <a:r>
              <a:t>Short: e.g. tweets</a:t>
            </a:r>
          </a:p>
          <a:p>
            <a:pPr marL="1193800" lvl="1" indent="-558800">
              <a:buBlip>
                <a:blip r:embed="rId3"/>
              </a:buBlip>
            </a:pPr>
            <a:r>
              <a:t>Long: e.g Web documents, interview transcripts </a:t>
            </a:r>
          </a:p>
          <a:p>
            <a:pPr marL="1193800" lvl="1" indent="-558800">
              <a:buBlip>
                <a:blip r:embed="rId3"/>
              </a:buBlip>
              <a:defRPr sz="4000"/>
            </a:pPr>
            <a:endParaRPr/>
          </a:p>
          <a:p>
            <a:pPr marL="558800" indent="-558800">
              <a:buBlip>
                <a:blip r:embed="rId3"/>
              </a:buBlip>
              <a:defRPr sz="4000"/>
            </a:pPr>
            <a:r>
              <a:t>Features are (set of) words</a:t>
            </a:r>
          </a:p>
          <a:p>
            <a:pPr marL="1137920" lvl="1" indent="-502920">
              <a:buBlip>
                <a:blip r:embed="rId3"/>
              </a:buBlip>
              <a:defRPr sz="4000"/>
            </a:pPr>
            <a:r>
              <a:rPr sz="3600"/>
              <a:t>Words are also syntactically and semantically organised</a:t>
            </a:r>
          </a:p>
          <a:p>
            <a:pPr marL="558800" indent="-558800">
              <a:buBlip>
                <a:blip r:embed="rId3"/>
              </a:buBlip>
              <a:defRPr sz="4000"/>
            </a:pPr>
            <a:endParaRPr sz="3600"/>
          </a:p>
          <a:p>
            <a:pPr marL="558800" indent="-558800">
              <a:buBlip>
                <a:blip r:embed="rId3"/>
              </a:buBlip>
              <a:defRPr sz="4000"/>
            </a:pPr>
            <a:r>
              <a:t>Feature values are (set of) words occurrences</a:t>
            </a:r>
          </a:p>
          <a:p>
            <a:pPr marL="558800" indent="-558800">
              <a:buBlip>
                <a:blip r:embed="rId3"/>
              </a:buBlip>
              <a:defRPr sz="4000"/>
            </a:pPr>
            <a:endParaRPr/>
          </a:p>
          <a:p>
            <a:pPr marL="558800" indent="-558800">
              <a:buBlip>
                <a:blip r:embed="rId3"/>
              </a:buBlip>
              <a:defRPr sz="4000"/>
            </a:pPr>
            <a:r>
              <a:t>Dimensionality —&gt; at least dictionary size </a:t>
            </a:r>
          </a:p>
        </p:txBody>
      </p:sp>
      <p:pic>
        <p:nvPicPr>
          <p:cNvPr id="1127" name="Image" descr="Image"/>
          <p:cNvPicPr>
            <a:picLocks noChangeAspect="1"/>
          </p:cNvPicPr>
          <p:nvPr/>
        </p:nvPicPr>
        <p:blipFill>
          <a:blip r:embed="rId4"/>
          <a:stretch>
            <a:fillRect/>
          </a:stretch>
        </p:blipFill>
        <p:spPr>
          <a:xfrm>
            <a:off x="15976024" y="1315193"/>
            <a:ext cx="6697163" cy="7491254"/>
          </a:xfrm>
          <a:prstGeom prst="rect">
            <a:avLst/>
          </a:prstGeom>
          <a:ln w="12700">
            <a:miter lim="400000"/>
          </a:ln>
        </p:spPr>
      </p:pic>
      <p:graphicFrame>
        <p:nvGraphicFramePr>
          <p:cNvPr id="1128" name="Table"/>
          <p:cNvGraphicFramePr/>
          <p:nvPr/>
        </p:nvGraphicFramePr>
        <p:xfrm>
          <a:off x="15965366" y="9436071"/>
          <a:ext cx="6718476" cy="2043955"/>
        </p:xfrm>
        <a:graphic>
          <a:graphicData uri="http://schemas.openxmlformats.org/drawingml/2006/table">
            <a:tbl>
              <a:tblPr firstRow="1" bandRow="1">
                <a:tableStyleId>{AFE70956-BD22-4F70-9494-DFB59A008D4F}</a:tableStyleId>
              </a:tblPr>
              <a:tblGrid>
                <a:gridCol w="1119746">
                  <a:extLst>
                    <a:ext uri="{9D8B030D-6E8A-4147-A177-3AD203B41FA5}">
                      <a16:colId xmlns:a16="http://schemas.microsoft.com/office/drawing/2014/main" val="20000"/>
                    </a:ext>
                  </a:extLst>
                </a:gridCol>
                <a:gridCol w="1119746">
                  <a:extLst>
                    <a:ext uri="{9D8B030D-6E8A-4147-A177-3AD203B41FA5}">
                      <a16:colId xmlns:a16="http://schemas.microsoft.com/office/drawing/2014/main" val="20001"/>
                    </a:ext>
                  </a:extLst>
                </a:gridCol>
                <a:gridCol w="1119746">
                  <a:extLst>
                    <a:ext uri="{9D8B030D-6E8A-4147-A177-3AD203B41FA5}">
                      <a16:colId xmlns:a16="http://schemas.microsoft.com/office/drawing/2014/main" val="20002"/>
                    </a:ext>
                  </a:extLst>
                </a:gridCol>
                <a:gridCol w="1119746">
                  <a:extLst>
                    <a:ext uri="{9D8B030D-6E8A-4147-A177-3AD203B41FA5}">
                      <a16:colId xmlns:a16="http://schemas.microsoft.com/office/drawing/2014/main" val="20003"/>
                    </a:ext>
                  </a:extLst>
                </a:gridCol>
                <a:gridCol w="1119746">
                  <a:extLst>
                    <a:ext uri="{9D8B030D-6E8A-4147-A177-3AD203B41FA5}">
                      <a16:colId xmlns:a16="http://schemas.microsoft.com/office/drawing/2014/main" val="20004"/>
                    </a:ext>
                  </a:extLst>
                </a:gridCol>
                <a:gridCol w="1119746">
                  <a:extLst>
                    <a:ext uri="{9D8B030D-6E8A-4147-A177-3AD203B41FA5}">
                      <a16:colId xmlns:a16="http://schemas.microsoft.com/office/drawing/2014/main" val="20005"/>
                    </a:ext>
                  </a:extLst>
                </a:gridCol>
              </a:tblGrid>
              <a:tr h="408791">
                <a:tc>
                  <a:txBody>
                    <a:bodyPr/>
                    <a:lstStyle/>
                    <a:p>
                      <a:pPr algn="ctr" defTabSz="914400">
                        <a:defRPr b="0">
                          <a:solidFill>
                            <a:srgbClr val="000000"/>
                          </a:solidFill>
                        </a:defRPr>
                      </a:pPr>
                      <a:r>
                        <a:rPr sz="1400" b="1">
                          <a:solidFill>
                            <a:srgbClr val="FFFFFF"/>
                          </a:solidFill>
                        </a:rPr>
                        <a:t>I</a:t>
                      </a:r>
                    </a:p>
                  </a:txBody>
                  <a:tcPr marL="50800" marR="50800" marT="50800" marB="50800" anchor="ctr" horzOverflow="overflow">
                    <a:lnL w="12700">
                      <a:miter lim="400000"/>
                    </a:lnL>
                    <a:solidFill>
                      <a:srgbClr val="4F8F00"/>
                    </a:solidFill>
                  </a:tcPr>
                </a:tc>
                <a:tc>
                  <a:txBody>
                    <a:bodyPr/>
                    <a:lstStyle/>
                    <a:p>
                      <a:pPr algn="ctr" defTabSz="914400">
                        <a:defRPr b="0">
                          <a:solidFill>
                            <a:srgbClr val="000000"/>
                          </a:solidFill>
                        </a:defRPr>
                      </a:pPr>
                      <a:r>
                        <a:rPr sz="1400" b="1">
                          <a:solidFill>
                            <a:srgbClr val="FFFFFF"/>
                          </a:solidFill>
                        </a:rPr>
                        <a:t>Wear</a:t>
                      </a:r>
                    </a:p>
                  </a:txBody>
                  <a:tcPr marL="50800" marR="50800" marT="50800" marB="50800" anchor="ctr" horzOverflow="overflow">
                    <a:solidFill>
                      <a:srgbClr val="4F8F00"/>
                    </a:solidFill>
                  </a:tcPr>
                </a:tc>
                <a:tc>
                  <a:txBody>
                    <a:bodyPr/>
                    <a:lstStyle/>
                    <a:p>
                      <a:pPr algn="ctr" defTabSz="914400">
                        <a:defRPr b="0">
                          <a:solidFill>
                            <a:srgbClr val="000000"/>
                          </a:solidFill>
                        </a:defRPr>
                      </a:pPr>
                      <a:r>
                        <a:rPr sz="1400" b="1">
                          <a:solidFill>
                            <a:srgbClr val="FFFFFF"/>
                          </a:solidFill>
                        </a:rPr>
                        <a:t>Mask</a:t>
                      </a:r>
                    </a:p>
                  </a:txBody>
                  <a:tcPr marL="50800" marR="50800" marT="50800" marB="50800" anchor="ctr" horzOverflow="overflow">
                    <a:solidFill>
                      <a:srgbClr val="4F8F00"/>
                    </a:solidFill>
                  </a:tcPr>
                </a:tc>
                <a:tc>
                  <a:txBody>
                    <a:bodyPr/>
                    <a:lstStyle/>
                    <a:p>
                      <a:pPr algn="ctr" defTabSz="914400">
                        <a:defRPr b="0">
                          <a:solidFill>
                            <a:srgbClr val="000000"/>
                          </a:solidFill>
                        </a:defRPr>
                      </a:pPr>
                      <a:r>
                        <a:rPr sz="1400" b="1">
                          <a:solidFill>
                            <a:srgbClr val="FFFFFF"/>
                          </a:solidFill>
                        </a:rPr>
                        <a:t>…</a:t>
                      </a:r>
                    </a:p>
                  </a:txBody>
                  <a:tcPr marL="50800" marR="50800" marT="50800" marB="50800" anchor="ctr" horzOverflow="overflow">
                    <a:solidFill>
                      <a:srgbClr val="4F8F00"/>
                    </a:solidFill>
                  </a:tcPr>
                </a:tc>
                <a:tc>
                  <a:txBody>
                    <a:bodyPr/>
                    <a:lstStyle/>
                    <a:p>
                      <a:pPr algn="ctr" defTabSz="914400">
                        <a:defRPr b="0">
                          <a:solidFill>
                            <a:srgbClr val="000000"/>
                          </a:solidFill>
                        </a:defRPr>
                      </a:pPr>
                      <a:r>
                        <a:rPr sz="1400" b="1">
                          <a:solidFill>
                            <a:srgbClr val="FFFFFF"/>
                          </a:solidFill>
                        </a:rPr>
                        <a:t>W(n)</a:t>
                      </a:r>
                    </a:p>
                  </a:txBody>
                  <a:tcPr marL="50800" marR="50800" marT="50800" marB="50800" anchor="ctr" horzOverflow="overflow">
                    <a:solidFill>
                      <a:srgbClr val="4F8F00"/>
                    </a:solidFill>
                  </a:tcPr>
                </a:tc>
                <a:tc>
                  <a:txBody>
                    <a:bodyPr/>
                    <a:lstStyle/>
                    <a:p>
                      <a:pPr algn="ctr" defTabSz="914400">
                        <a:defRPr b="0">
                          <a:solidFill>
                            <a:srgbClr val="000000"/>
                          </a:solidFill>
                        </a:defRPr>
                      </a:pPr>
                      <a:r>
                        <a:rPr sz="1400" b="1">
                          <a:solidFill>
                            <a:srgbClr val="FFFFFF"/>
                          </a:solidFill>
                        </a:rPr>
                        <a:t>Class</a:t>
                      </a:r>
                    </a:p>
                  </a:txBody>
                  <a:tcPr marL="50800" marR="50800" marT="50800" marB="50800" anchor="ctr" horzOverflow="overflow">
                    <a:lnR w="12700">
                      <a:miter lim="400000"/>
                    </a:lnR>
                    <a:solidFill>
                      <a:srgbClr val="945200"/>
                    </a:solidFill>
                  </a:tcPr>
                </a:tc>
                <a:extLst>
                  <a:ext uri="{0D108BD9-81ED-4DB2-BD59-A6C34878D82A}">
                    <a16:rowId xmlns:a16="http://schemas.microsoft.com/office/drawing/2014/main" val="10000"/>
                  </a:ext>
                </a:extLst>
              </a:tr>
              <a:tr h="408791">
                <a:tc>
                  <a:txBody>
                    <a:bodyPr/>
                    <a:lstStyle/>
                    <a:p>
                      <a:pPr algn="ctr" defTabSz="914400"/>
                      <a:r>
                        <a:rPr sz="1400">
                          <a:sym typeface="Helvetica Neue Light"/>
                        </a:rPr>
                        <a:t>1</a:t>
                      </a:r>
                    </a:p>
                  </a:txBody>
                  <a:tcPr marL="50800" marR="50800" marT="50800" marB="50800" anchor="ctr" horzOverflow="overflow">
                    <a:lnL w="12700">
                      <a:miter lim="400000"/>
                    </a:lnL>
                  </a:tcPr>
                </a:tc>
                <a:tc>
                  <a:txBody>
                    <a:bodyPr/>
                    <a:lstStyle/>
                    <a:p>
                      <a:pPr algn="ctr" defTabSz="914400"/>
                      <a:r>
                        <a:rPr sz="1400">
                          <a:sym typeface="Helvetica Neue Light"/>
                        </a:rPr>
                        <a:t>1</a:t>
                      </a:r>
                    </a:p>
                  </a:txBody>
                  <a:tcPr marL="50800" marR="50800" marT="50800" marB="50800" anchor="ctr" horzOverflow="overflow"/>
                </a:tc>
                <a:tc>
                  <a:txBody>
                    <a:bodyPr/>
                    <a:lstStyle/>
                    <a:p>
                      <a:pPr algn="ctr" defTabSz="914400"/>
                      <a:r>
                        <a:rPr sz="1400">
                          <a:sym typeface="Helvetica Neue Light"/>
                        </a:rPr>
                        <a:t>1</a:t>
                      </a:r>
                    </a:p>
                  </a:txBody>
                  <a:tcPr marL="50800" marR="50800" marT="50800" marB="50800" anchor="ctr" horzOverflow="overflow"/>
                </a:tc>
                <a:tc>
                  <a:txBody>
                    <a:bodyPr/>
                    <a:lstStyle/>
                    <a:p>
                      <a:pPr algn="ctr" defTabSz="914400">
                        <a:defRPr sz="1400">
                          <a:sym typeface="Helvetica Neue Light"/>
                        </a:defRPr>
                      </a:pPr>
                      <a:endParaRPr/>
                    </a:p>
                  </a:txBody>
                  <a:tcPr marL="50800" marR="50800" marT="50800" marB="50800" anchor="ctr" horzOverflow="overflow"/>
                </a:tc>
                <a:tc>
                  <a:txBody>
                    <a:bodyPr/>
                    <a:lstStyle/>
                    <a:p>
                      <a:pPr algn="ctr" defTabSz="914400"/>
                      <a:r>
                        <a:rPr sz="1400">
                          <a:sym typeface="Helvetica Neue Light"/>
                        </a:rPr>
                        <a:t>0</a:t>
                      </a:r>
                    </a:p>
                  </a:txBody>
                  <a:tcPr marL="50800" marR="50800" marT="50800" marB="50800" anchor="ctr" horzOverflow="overflow"/>
                </a:tc>
                <a:tc>
                  <a:txBody>
                    <a:bodyPr/>
                    <a:lstStyle/>
                    <a:p>
                      <a:pPr algn="ctr" defTabSz="914400"/>
                      <a:r>
                        <a:rPr sz="1400">
                          <a:sym typeface="Helvetica Neue Light"/>
                        </a:rPr>
                        <a:t>Spam</a:t>
                      </a:r>
                    </a:p>
                  </a:txBody>
                  <a:tcPr marL="50800" marR="50800" marT="50800" marB="50800" anchor="ctr" horzOverflow="overflow">
                    <a:lnR w="12700">
                      <a:miter lim="400000"/>
                    </a:lnR>
                  </a:tcPr>
                </a:tc>
                <a:extLst>
                  <a:ext uri="{0D108BD9-81ED-4DB2-BD59-A6C34878D82A}">
                    <a16:rowId xmlns:a16="http://schemas.microsoft.com/office/drawing/2014/main" val="10001"/>
                  </a:ext>
                </a:extLst>
              </a:tr>
              <a:tr h="408791">
                <a:tc>
                  <a:txBody>
                    <a:bodyPr/>
                    <a:lstStyle/>
                    <a:p>
                      <a:pPr algn="ctr" defTabSz="914400"/>
                      <a:r>
                        <a:rPr sz="1400">
                          <a:sym typeface="Helvetica Neue Light"/>
                        </a:rPr>
                        <a:t>0</a:t>
                      </a:r>
                    </a:p>
                  </a:txBody>
                  <a:tcPr marL="50800" marR="50800" marT="50800" marB="50800" anchor="ctr" horzOverflow="overflow">
                    <a:lnL w="12700">
                      <a:miter lim="400000"/>
                    </a:lnL>
                  </a:tcPr>
                </a:tc>
                <a:tc>
                  <a:txBody>
                    <a:bodyPr/>
                    <a:lstStyle/>
                    <a:p>
                      <a:pPr algn="ctr" defTabSz="914400"/>
                      <a:r>
                        <a:rPr sz="1400">
                          <a:sym typeface="Helvetica Neue Light"/>
                        </a:rPr>
                        <a:t>0</a:t>
                      </a:r>
                    </a:p>
                  </a:txBody>
                  <a:tcPr marL="50800" marR="50800" marT="50800" marB="50800" anchor="ctr" horzOverflow="overflow"/>
                </a:tc>
                <a:tc>
                  <a:txBody>
                    <a:bodyPr/>
                    <a:lstStyle/>
                    <a:p>
                      <a:pPr algn="ctr" defTabSz="914400"/>
                      <a:r>
                        <a:rPr sz="1400">
                          <a:sym typeface="Helvetica Neue Light"/>
                        </a:rPr>
                        <a:t>1</a:t>
                      </a:r>
                    </a:p>
                  </a:txBody>
                  <a:tcPr marL="50800" marR="50800" marT="50800" marB="50800" anchor="ctr" horzOverflow="overflow"/>
                </a:tc>
                <a:tc>
                  <a:txBody>
                    <a:bodyPr/>
                    <a:lstStyle/>
                    <a:p>
                      <a:pPr algn="ctr" defTabSz="914400">
                        <a:defRPr sz="1400">
                          <a:sym typeface="Helvetica Neue Light"/>
                        </a:defRPr>
                      </a:pPr>
                      <a:endParaRPr/>
                    </a:p>
                  </a:txBody>
                  <a:tcPr marL="50800" marR="50800" marT="50800" marB="50800" anchor="ctr" horzOverflow="overflow"/>
                </a:tc>
                <a:tc>
                  <a:txBody>
                    <a:bodyPr/>
                    <a:lstStyle/>
                    <a:p>
                      <a:pPr algn="ctr" defTabSz="914400"/>
                      <a:r>
                        <a:rPr sz="1400">
                          <a:sym typeface="Helvetica Neue Light"/>
                        </a:rPr>
                        <a:t>0</a:t>
                      </a:r>
                    </a:p>
                  </a:txBody>
                  <a:tcPr marL="50800" marR="50800" marT="50800" marB="50800" anchor="ctr" horzOverflow="overflow"/>
                </a:tc>
                <a:tc>
                  <a:txBody>
                    <a:bodyPr/>
                    <a:lstStyle/>
                    <a:p>
                      <a:pPr algn="ctr" defTabSz="914400"/>
                      <a:r>
                        <a:rPr sz="1400">
                          <a:sym typeface="Helvetica Neue Light"/>
                        </a:rPr>
                        <a:t>Not Spam</a:t>
                      </a:r>
                    </a:p>
                  </a:txBody>
                  <a:tcPr marL="50800" marR="50800" marT="50800" marB="50800" anchor="ctr" horzOverflow="overflow">
                    <a:lnR w="12700">
                      <a:miter lim="400000"/>
                    </a:lnR>
                  </a:tcPr>
                </a:tc>
                <a:extLst>
                  <a:ext uri="{0D108BD9-81ED-4DB2-BD59-A6C34878D82A}">
                    <a16:rowId xmlns:a16="http://schemas.microsoft.com/office/drawing/2014/main" val="10002"/>
                  </a:ext>
                </a:extLst>
              </a:tr>
              <a:tr h="408791">
                <a:tc>
                  <a:txBody>
                    <a:bodyPr/>
                    <a:lstStyle/>
                    <a:p>
                      <a:pPr algn="ctr" defTabSz="914400">
                        <a:defRPr sz="1400">
                          <a:sym typeface="Helvetica Neue Light"/>
                        </a:defRPr>
                      </a:pPr>
                      <a:endParaRPr/>
                    </a:p>
                  </a:txBody>
                  <a:tcPr marL="50800" marR="50800" marT="50800" marB="50800" anchor="ctr" horzOverflow="overflow">
                    <a:lnL w="12700">
                      <a:miter lim="400000"/>
                    </a:lnL>
                  </a:tcPr>
                </a:tc>
                <a:tc>
                  <a:txBody>
                    <a:bodyPr/>
                    <a:lstStyle/>
                    <a:p>
                      <a:pPr algn="ctr" defTabSz="914400">
                        <a:defRPr sz="1400">
                          <a:sym typeface="Helvetica Neue Light"/>
                        </a:defRPr>
                      </a:pPr>
                      <a:endParaRPr/>
                    </a:p>
                  </a:txBody>
                  <a:tcPr marL="50800" marR="50800" marT="50800" marB="50800" anchor="ctr" horzOverflow="overflow"/>
                </a:tc>
                <a:tc>
                  <a:txBody>
                    <a:bodyPr/>
                    <a:lstStyle/>
                    <a:p>
                      <a:pPr algn="ctr" defTabSz="914400">
                        <a:defRPr sz="1400">
                          <a:sym typeface="Helvetica Neue Light"/>
                        </a:defRPr>
                      </a:pPr>
                      <a:endParaRPr/>
                    </a:p>
                  </a:txBody>
                  <a:tcPr marL="50800" marR="50800" marT="50800" marB="50800" anchor="ctr" horzOverflow="overflow"/>
                </a:tc>
                <a:tc>
                  <a:txBody>
                    <a:bodyPr/>
                    <a:lstStyle/>
                    <a:p>
                      <a:pPr algn="ctr" defTabSz="914400">
                        <a:defRPr sz="1400">
                          <a:sym typeface="Helvetica Neue Light"/>
                        </a:defRPr>
                      </a:pPr>
                      <a:endParaRPr/>
                    </a:p>
                  </a:txBody>
                  <a:tcPr marL="50800" marR="50800" marT="50800" marB="50800" anchor="ctr" horzOverflow="overflow"/>
                </a:tc>
                <a:tc>
                  <a:txBody>
                    <a:bodyPr/>
                    <a:lstStyle/>
                    <a:p>
                      <a:pPr algn="ctr" defTabSz="914400">
                        <a:defRPr sz="1400">
                          <a:sym typeface="Helvetica Neue Light"/>
                        </a:defRPr>
                      </a:pPr>
                      <a:endParaRPr/>
                    </a:p>
                  </a:txBody>
                  <a:tcPr marL="50800" marR="50800" marT="50800" marB="50800" anchor="ctr" horzOverflow="overflow"/>
                </a:tc>
                <a:tc>
                  <a:txBody>
                    <a:bodyPr/>
                    <a:lstStyle/>
                    <a:p>
                      <a:pPr algn="ctr" defTabSz="914400"/>
                      <a:r>
                        <a:rPr sz="1400">
                          <a:sym typeface="Helvetica Neue Light"/>
                        </a:rPr>
                        <a:t>Spam</a:t>
                      </a:r>
                    </a:p>
                  </a:txBody>
                  <a:tcPr marL="50800" marR="50800" marT="50800" marB="50800" anchor="ctr" horzOverflow="overflow">
                    <a:lnR w="12700">
                      <a:miter lim="400000"/>
                    </a:lnR>
                  </a:tcPr>
                </a:tc>
                <a:extLst>
                  <a:ext uri="{0D108BD9-81ED-4DB2-BD59-A6C34878D82A}">
                    <a16:rowId xmlns:a16="http://schemas.microsoft.com/office/drawing/2014/main" val="10003"/>
                  </a:ext>
                </a:extLst>
              </a:tr>
              <a:tr h="408791">
                <a:tc>
                  <a:txBody>
                    <a:bodyPr/>
                    <a:lstStyle/>
                    <a:p>
                      <a:pPr algn="ctr" defTabSz="914400">
                        <a:defRPr sz="1400">
                          <a:sym typeface="Helvetica Neue Light"/>
                        </a:defRPr>
                      </a:pPr>
                      <a:endParaRPr/>
                    </a:p>
                  </a:txBody>
                  <a:tcPr marL="50800" marR="50800" marT="50800" marB="50800" anchor="ctr" horzOverflow="overflow">
                    <a:lnL w="12700">
                      <a:miter lim="400000"/>
                    </a:lnL>
                  </a:tcPr>
                </a:tc>
                <a:tc>
                  <a:txBody>
                    <a:bodyPr/>
                    <a:lstStyle/>
                    <a:p>
                      <a:pPr algn="ctr" defTabSz="914400">
                        <a:defRPr sz="1400">
                          <a:sym typeface="Helvetica Neue Light"/>
                        </a:defRPr>
                      </a:pPr>
                      <a:endParaRPr/>
                    </a:p>
                  </a:txBody>
                  <a:tcPr marL="50800" marR="50800" marT="50800" marB="50800" anchor="ctr" horzOverflow="overflow"/>
                </a:tc>
                <a:tc>
                  <a:txBody>
                    <a:bodyPr/>
                    <a:lstStyle/>
                    <a:p>
                      <a:pPr algn="ctr" defTabSz="914400">
                        <a:defRPr sz="1400">
                          <a:sym typeface="Helvetica Neue Light"/>
                        </a:defRPr>
                      </a:pPr>
                      <a:endParaRPr/>
                    </a:p>
                  </a:txBody>
                  <a:tcPr marL="50800" marR="50800" marT="50800" marB="50800" anchor="ctr" horzOverflow="overflow"/>
                </a:tc>
                <a:tc>
                  <a:txBody>
                    <a:bodyPr/>
                    <a:lstStyle/>
                    <a:p>
                      <a:pPr algn="ctr" defTabSz="914400">
                        <a:defRPr sz="1400">
                          <a:sym typeface="Helvetica Neue Light"/>
                        </a:defRPr>
                      </a:pPr>
                      <a:endParaRPr/>
                    </a:p>
                  </a:txBody>
                  <a:tcPr marL="50800" marR="50800" marT="50800" marB="50800" anchor="ctr" horzOverflow="overflow"/>
                </a:tc>
                <a:tc>
                  <a:txBody>
                    <a:bodyPr/>
                    <a:lstStyle/>
                    <a:p>
                      <a:pPr algn="ctr" defTabSz="914400">
                        <a:defRPr sz="1400">
                          <a:sym typeface="Helvetica Neue Light"/>
                        </a:defRPr>
                      </a:pPr>
                      <a:endParaRPr/>
                    </a:p>
                  </a:txBody>
                  <a:tcPr marL="50800" marR="50800" marT="50800" marB="50800" anchor="ctr" horzOverflow="overflow"/>
                </a:tc>
                <a:tc>
                  <a:txBody>
                    <a:bodyPr/>
                    <a:lstStyle/>
                    <a:p>
                      <a:pPr algn="ctr" defTabSz="914400">
                        <a:defRPr sz="1400">
                          <a:sym typeface="Helvetica Neue Light"/>
                        </a:defRPr>
                      </a:pPr>
                      <a:endParaRPr/>
                    </a:p>
                  </a:txBody>
                  <a:tcPr marL="50800" marR="50800" marT="50800" marB="50800" anchor="ctr" horzOverflow="overflow">
                    <a:lnR w="12700">
                      <a:miter lim="400000"/>
                    </a:lnR>
                  </a:tcPr>
                </a:tc>
                <a:extLst>
                  <a:ext uri="{0D108BD9-81ED-4DB2-BD59-A6C34878D82A}">
                    <a16:rowId xmlns:a16="http://schemas.microsoft.com/office/drawing/2014/main" val="10004"/>
                  </a:ext>
                </a:extLst>
              </a:tr>
            </a:tbl>
          </a:graphicData>
        </a:graphic>
      </p:graphicFrame>
      <p:sp>
        <p:nvSpPr>
          <p:cNvPr id="1129" name="Arrow"/>
          <p:cNvSpPr/>
          <p:nvPr/>
        </p:nvSpPr>
        <p:spPr>
          <a:xfrm rot="10824879" flipH="1">
            <a:off x="14662477" y="9536523"/>
            <a:ext cx="1465060" cy="983550"/>
          </a:xfrm>
          <a:prstGeom prst="rightArrow">
            <a:avLst>
              <a:gd name="adj1" fmla="val 32000"/>
              <a:gd name="adj2" fmla="val 64000"/>
            </a:avLst>
          </a:prstGeom>
          <a:solidFill>
            <a:schemeClr val="accent2">
              <a:hueOff val="-554920"/>
              <a:satOff val="-21482"/>
              <a:lumOff val="-6228"/>
            </a:schemeClr>
          </a:solidFill>
          <a:ln w="12700">
            <a:miter lim="400000"/>
          </a:ln>
        </p:spPr>
        <p:txBody>
          <a:bodyPr lIns="50800" tIns="50800" rIns="50800" bIns="50800" anchor="ctr"/>
          <a:lstStyle/>
          <a:p>
            <a:pPr algn="ctr">
              <a:defRPr sz="3000" b="1">
                <a:solidFill>
                  <a:srgbClr val="FFFFFF"/>
                </a:solidFill>
                <a:latin typeface="+mn-lt"/>
                <a:ea typeface="+mn-ea"/>
                <a:cs typeface="+mn-cs"/>
                <a:sym typeface="Helvetica Neue"/>
              </a:defRPr>
            </a:pPr>
            <a:endParaRPr/>
          </a:p>
        </p:txBody>
      </p:sp>
      <p:sp>
        <p:nvSpPr>
          <p:cNvPr id="1130" name="Document"/>
          <p:cNvSpPr txBox="1"/>
          <p:nvPr/>
        </p:nvSpPr>
        <p:spPr>
          <a:xfrm>
            <a:off x="12381577" y="9591225"/>
            <a:ext cx="2274581" cy="8756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Document</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14AA0-C21A-1EB2-A6C3-644E9E080839}"/>
              </a:ext>
            </a:extLst>
          </p:cNvPr>
          <p:cNvSpPr>
            <a:spLocks noGrp="1"/>
          </p:cNvSpPr>
          <p:nvPr>
            <p:ph type="title"/>
          </p:nvPr>
        </p:nvSpPr>
        <p:spPr/>
        <p:txBody>
          <a:bodyPr/>
          <a:lstStyle/>
          <a:p>
            <a:r>
              <a:rPr lang="en-GB" dirty="0"/>
              <a:t>TO FIX</a:t>
            </a:r>
          </a:p>
        </p:txBody>
      </p:sp>
      <p:sp>
        <p:nvSpPr>
          <p:cNvPr id="3" name="Text Placeholder 2">
            <a:extLst>
              <a:ext uri="{FF2B5EF4-FFF2-40B4-BE49-F238E27FC236}">
                <a16:creationId xmlns:a16="http://schemas.microsoft.com/office/drawing/2014/main" id="{7E978E6E-F067-CB0B-C913-47020A60D72C}"/>
              </a:ext>
            </a:extLst>
          </p:cNvPr>
          <p:cNvSpPr>
            <a:spLocks noGrp="1"/>
          </p:cNvSpPr>
          <p:nvPr>
            <p:ph type="body" idx="1"/>
          </p:nvPr>
        </p:nvSpPr>
        <p:spPr/>
        <p:txBody>
          <a:bodyPr/>
          <a:lstStyle/>
          <a:p>
            <a:r>
              <a:rPr lang="en-GB" dirty="0"/>
              <a:t>Next time include 1-2x slides on how LDA algorithm works because students were particularly interested especially during </a:t>
            </a:r>
            <a:r>
              <a:rPr lang="en-GB"/>
              <a:t>the tutorials</a:t>
            </a:r>
          </a:p>
        </p:txBody>
      </p:sp>
      <p:pic>
        <p:nvPicPr>
          <p:cNvPr id="5" name="Picture 4" descr="Chart, diagram&#10;&#10;Description automatically generated">
            <a:extLst>
              <a:ext uri="{FF2B5EF4-FFF2-40B4-BE49-F238E27FC236}">
                <a16:creationId xmlns:a16="http://schemas.microsoft.com/office/drawing/2014/main" id="{2B5A9C69-3C90-DCF2-15D9-350CBB737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649" y="4590141"/>
            <a:ext cx="15760701" cy="7987324"/>
          </a:xfrm>
          <a:prstGeom prst="rect">
            <a:avLst/>
          </a:prstGeom>
        </p:spPr>
      </p:pic>
    </p:spTree>
    <p:extLst>
      <p:ext uri="{BB962C8B-B14F-4D97-AF65-F5344CB8AC3E}">
        <p14:creationId xmlns:p14="http://schemas.microsoft.com/office/powerpoint/2010/main" val="64851994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
        <p:nvSpPr>
          <p:cNvPr id="1135" name="Main types of NLP Tasks"/>
          <p:cNvSpPr txBox="1">
            <a:spLocks noGrp="1"/>
          </p:cNvSpPr>
          <p:nvPr>
            <p:ph type="title"/>
          </p:nvPr>
        </p:nvSpPr>
        <p:spPr>
          <a:prstGeom prst="rect">
            <a:avLst/>
          </a:prstGeom>
        </p:spPr>
        <p:txBody>
          <a:bodyPr/>
          <a:lstStyle>
            <a:lvl1pPr defTabSz="685165">
              <a:defRPr sz="7968" spc="-318"/>
            </a:lvl1pPr>
          </a:lstStyle>
          <a:p>
            <a:r>
              <a:t>Main types of NLP Tasks</a:t>
            </a:r>
          </a:p>
        </p:txBody>
      </p:sp>
      <p:sp>
        <p:nvSpPr>
          <p:cNvPr id="1136" name="Label a region of text…"/>
          <p:cNvSpPr txBox="1">
            <a:spLocks noGrp="1"/>
          </p:cNvSpPr>
          <p:nvPr>
            <p:ph type="body" idx="1"/>
          </p:nvPr>
        </p:nvSpPr>
        <p:spPr>
          <a:prstGeom prst="rect">
            <a:avLst/>
          </a:prstGeom>
        </p:spPr>
        <p:txBody>
          <a:bodyPr/>
          <a:lstStyle/>
          <a:p>
            <a:pPr>
              <a:lnSpc>
                <a:spcPct val="80000"/>
              </a:lnSpc>
              <a:spcBef>
                <a:spcPts val="1500"/>
              </a:spcBef>
              <a:buBlip>
                <a:blip r:embed="rId3"/>
              </a:buBlip>
              <a:defRPr sz="4000"/>
            </a:pPr>
            <a:r>
              <a:t>Label a region of text</a:t>
            </a:r>
          </a:p>
          <a:p>
            <a:pPr lvl="1">
              <a:lnSpc>
                <a:spcPct val="80000"/>
              </a:lnSpc>
              <a:spcBef>
                <a:spcPts val="1500"/>
              </a:spcBef>
              <a:buBlip>
                <a:blip r:embed="rId3"/>
              </a:buBlip>
            </a:pPr>
            <a:r>
              <a:t>e.g. part-of-speech tagging, sentiment classification, or named-entity recognition</a:t>
            </a:r>
          </a:p>
          <a:p>
            <a:pPr>
              <a:lnSpc>
                <a:spcPct val="80000"/>
              </a:lnSpc>
              <a:spcBef>
                <a:spcPts val="1500"/>
              </a:spcBef>
              <a:buBlip>
                <a:blip r:embed="rId3"/>
              </a:buBlip>
            </a:pPr>
            <a:endParaRPr/>
          </a:p>
          <a:p>
            <a:pPr>
              <a:lnSpc>
                <a:spcPct val="80000"/>
              </a:lnSpc>
              <a:spcBef>
                <a:spcPts val="1500"/>
              </a:spcBef>
              <a:buBlip>
                <a:blip r:embed="rId3"/>
              </a:buBlip>
              <a:defRPr sz="4000"/>
            </a:pPr>
            <a:r>
              <a:t>Link two or more regions of text</a:t>
            </a:r>
          </a:p>
          <a:p>
            <a:pPr lvl="1">
              <a:lnSpc>
                <a:spcPct val="80000"/>
              </a:lnSpc>
              <a:spcBef>
                <a:spcPts val="1500"/>
              </a:spcBef>
              <a:buBlip>
                <a:blip r:embed="rId3"/>
              </a:buBlip>
            </a:pPr>
            <a:r>
              <a:t>e.g. </a:t>
            </a:r>
            <a:r>
              <a:rPr i="1">
                <a:latin typeface="+mn-lt"/>
                <a:ea typeface="+mn-ea"/>
                <a:cs typeface="+mn-cs"/>
                <a:sym typeface="Helvetica Neue"/>
              </a:rPr>
              <a:t>coreference</a:t>
            </a:r>
            <a:r>
              <a:t> (are two mentions of a real-world thing (e.g. a person, place, or some other named entity( are in fact referencing the same real-world thing?</a:t>
            </a:r>
          </a:p>
          <a:p>
            <a:pPr>
              <a:lnSpc>
                <a:spcPct val="80000"/>
              </a:lnSpc>
              <a:spcBef>
                <a:spcPts val="1500"/>
              </a:spcBef>
              <a:buBlip>
                <a:blip r:embed="rId3"/>
              </a:buBlip>
            </a:pPr>
            <a:endParaRPr/>
          </a:p>
          <a:p>
            <a:pPr>
              <a:lnSpc>
                <a:spcPct val="80000"/>
              </a:lnSpc>
              <a:spcBef>
                <a:spcPts val="1500"/>
              </a:spcBef>
              <a:buBlip>
                <a:blip r:embed="rId3"/>
              </a:buBlip>
              <a:defRPr sz="4000"/>
            </a:pPr>
            <a:r>
              <a:t>Fill in missing information (missing words) based on context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 name="Languages Representation"/>
          <p:cNvSpPr txBox="1">
            <a:spLocks noGrp="1"/>
          </p:cNvSpPr>
          <p:nvPr>
            <p:ph type="title"/>
          </p:nvPr>
        </p:nvSpPr>
        <p:spPr>
          <a:prstGeom prst="rect">
            <a:avLst/>
          </a:prstGeom>
        </p:spPr>
        <p:txBody>
          <a:bodyPr/>
          <a:lstStyle>
            <a:lvl1pPr>
              <a:defRPr sz="16000" spc="-639"/>
            </a:lvl1pPr>
          </a:lstStyle>
          <a:p>
            <a:r>
              <a:rPr dirty="0"/>
              <a:t>Language Representation</a:t>
            </a:r>
          </a:p>
        </p:txBody>
      </p:sp>
      <p:sp>
        <p:nvSpPr>
          <p:cNvPr id="1141" name="Language = vocabulary and its usage in a specific context captured by textual data"/>
          <p:cNvSpPr txBox="1">
            <a:spLocks noGrp="1"/>
          </p:cNvSpPr>
          <p:nvPr>
            <p:ph type="body" sz="quarter" idx="1"/>
          </p:nvPr>
        </p:nvSpPr>
        <p:spPr>
          <a:xfrm>
            <a:off x="1138534" y="9135417"/>
            <a:ext cx="14569764" cy="3213448"/>
          </a:xfrm>
          <a:prstGeom prst="rect">
            <a:avLst/>
          </a:prstGeom>
        </p:spPr>
        <p:txBody>
          <a:bodyPr/>
          <a:lstStyle/>
          <a:p>
            <a:r>
              <a:t>Language = vocabulary and its usage in a specific context captured by textual data</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 name="01"/>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sp>
        <p:nvSpPr>
          <p:cNvPr id="1144" name="Language Modeling"/>
          <p:cNvSpPr txBox="1">
            <a:spLocks noGrp="1"/>
          </p:cNvSpPr>
          <p:nvPr>
            <p:ph type="title"/>
          </p:nvPr>
        </p:nvSpPr>
        <p:spPr>
          <a:prstGeom prst="rect">
            <a:avLst/>
          </a:prstGeom>
        </p:spPr>
        <p:txBody>
          <a:bodyPr/>
          <a:lstStyle>
            <a:lvl1pPr defTabSz="685165">
              <a:defRPr sz="7968" spc="-318"/>
            </a:lvl1pPr>
          </a:lstStyle>
          <a:p>
            <a:r>
              <a:t>Language Modeling </a:t>
            </a:r>
          </a:p>
        </p:txBody>
      </p:sp>
      <p:sp>
        <p:nvSpPr>
          <p:cNvPr id="1145" name="A collection of statistics learned over a particular language…"/>
          <p:cNvSpPr txBox="1">
            <a:spLocks noGrp="1"/>
          </p:cNvSpPr>
          <p:nvPr>
            <p:ph type="body" idx="1"/>
          </p:nvPr>
        </p:nvSpPr>
        <p:spPr>
          <a:xfrm>
            <a:off x="1138534" y="2637135"/>
            <a:ext cx="22106932" cy="7229515"/>
          </a:xfrm>
          <a:prstGeom prst="rect">
            <a:avLst/>
          </a:prstGeom>
        </p:spPr>
        <p:txBody>
          <a:bodyPr/>
          <a:lstStyle/>
          <a:p>
            <a:pPr marL="547624" indent="-547624" defTabSz="808990">
              <a:lnSpc>
                <a:spcPct val="80000"/>
              </a:lnSpc>
              <a:spcBef>
                <a:spcPts val="1400"/>
              </a:spcBef>
              <a:buBlip>
                <a:blip r:embed="rId3"/>
              </a:buBlip>
              <a:defRPr sz="3528"/>
            </a:pPr>
            <a:r>
              <a:rPr dirty="0"/>
              <a:t>A collection of statistics learned over a particular language</a:t>
            </a:r>
          </a:p>
          <a:p>
            <a:pPr marL="547624" indent="-547624" defTabSz="808990">
              <a:lnSpc>
                <a:spcPct val="80000"/>
              </a:lnSpc>
              <a:spcBef>
                <a:spcPts val="1400"/>
              </a:spcBef>
              <a:buBlip>
                <a:blip r:embed="rId3"/>
              </a:buBlip>
              <a:defRPr sz="3528"/>
            </a:pPr>
            <a:endParaRPr dirty="0"/>
          </a:p>
          <a:p>
            <a:pPr marL="547624" indent="-547624" defTabSz="808990">
              <a:lnSpc>
                <a:spcPct val="80000"/>
              </a:lnSpc>
              <a:spcBef>
                <a:spcPts val="1400"/>
              </a:spcBef>
              <a:buBlip>
                <a:blip r:embed="rId3"/>
              </a:buBlip>
              <a:defRPr sz="3528"/>
            </a:pPr>
            <a:r>
              <a:rPr dirty="0"/>
              <a:t>Often used to</a:t>
            </a:r>
          </a:p>
          <a:p>
            <a:pPr marL="1169924" lvl="1" indent="-547624" defTabSz="808990">
              <a:lnSpc>
                <a:spcPct val="80000"/>
              </a:lnSpc>
              <a:spcBef>
                <a:spcPts val="1400"/>
              </a:spcBef>
              <a:buBlip>
                <a:blip r:embed="rId3"/>
              </a:buBlip>
              <a:defRPr sz="3332"/>
            </a:pPr>
            <a:r>
              <a:rPr dirty="0"/>
              <a:t>Measure how “important” (or descriptive) a word is in a given document collection</a:t>
            </a:r>
          </a:p>
          <a:p>
            <a:pPr marL="1792223" lvl="2" indent="-547624" defTabSz="808990">
              <a:lnSpc>
                <a:spcPct val="80000"/>
              </a:lnSpc>
              <a:spcBef>
                <a:spcPts val="1400"/>
              </a:spcBef>
              <a:buBlip>
                <a:blip r:embed="rId3"/>
              </a:buBlip>
              <a:defRPr sz="3332"/>
            </a:pPr>
            <a:r>
              <a:rPr dirty="0"/>
              <a:t>e.g. find the set of words that best describe multiple clusters (see </a:t>
            </a:r>
            <a:r>
              <a:rPr lang="en-GB" dirty="0"/>
              <a:t>Group </a:t>
            </a:r>
            <a:r>
              <a:rPr dirty="0"/>
              <a:t>Assignment </a:t>
            </a:r>
            <a:r>
              <a:rPr lang="en-GB" dirty="0"/>
              <a:t>1</a:t>
            </a:r>
            <a:r>
              <a:rPr dirty="0"/>
              <a:t>) </a:t>
            </a:r>
          </a:p>
          <a:p>
            <a:pPr marL="1169924" lvl="1" indent="-547624" defTabSz="808990">
              <a:lnSpc>
                <a:spcPct val="80000"/>
              </a:lnSpc>
              <a:spcBef>
                <a:spcPts val="1400"/>
              </a:spcBef>
              <a:buBlip>
                <a:blip r:embed="rId3"/>
              </a:buBlip>
              <a:defRPr sz="3234"/>
            </a:pPr>
            <a:r>
              <a:rPr dirty="0"/>
              <a:t>Predict how likely a sequence of words is to occur in a given context </a:t>
            </a:r>
          </a:p>
          <a:p>
            <a:pPr marL="1792223" lvl="2" indent="-547624" defTabSz="808990">
              <a:lnSpc>
                <a:spcPct val="80000"/>
              </a:lnSpc>
              <a:spcBef>
                <a:spcPts val="1400"/>
              </a:spcBef>
              <a:buBlip>
                <a:blip r:embed="rId3"/>
              </a:buBlip>
              <a:defRPr sz="3038"/>
            </a:pPr>
            <a:r>
              <a:rPr dirty="0"/>
              <a:t>e.g. find the word(s) that is more likely to occur next</a:t>
            </a:r>
          </a:p>
          <a:p>
            <a:pPr marL="1169924" lvl="1" indent="-547624" defTabSz="808990">
              <a:lnSpc>
                <a:spcPct val="80000"/>
              </a:lnSpc>
              <a:spcBef>
                <a:spcPts val="1400"/>
              </a:spcBef>
              <a:buBlip>
                <a:blip r:embed="rId3"/>
              </a:buBlip>
              <a:defRPr sz="3528"/>
            </a:pPr>
            <a:endParaRPr dirty="0"/>
          </a:p>
          <a:p>
            <a:pPr marL="547624" indent="-547624" defTabSz="808990">
              <a:lnSpc>
                <a:spcPct val="80000"/>
              </a:lnSpc>
              <a:spcBef>
                <a:spcPts val="1400"/>
              </a:spcBef>
              <a:buBlip>
                <a:blip r:embed="rId3"/>
              </a:buBlip>
              <a:defRPr sz="3528" b="1">
                <a:latin typeface="+mn-lt"/>
                <a:ea typeface="+mn-ea"/>
                <a:cs typeface="+mn-cs"/>
                <a:sym typeface="Helvetica Neue"/>
              </a:defRPr>
            </a:pPr>
            <a:r>
              <a:rPr dirty="0"/>
              <a:t>A good language model will give this sentence a high probability because this is a completely valid sentence, syntactically and semantically</a:t>
            </a:r>
          </a:p>
          <a:p>
            <a:pPr marL="547624" indent="-547624" defTabSz="808990">
              <a:lnSpc>
                <a:spcPct val="80000"/>
              </a:lnSpc>
              <a:spcBef>
                <a:spcPts val="1400"/>
              </a:spcBef>
              <a:buBlip>
                <a:blip r:embed="rId3"/>
              </a:buBlip>
              <a:defRPr sz="3528"/>
            </a:pPr>
            <a:endParaRPr dirty="0"/>
          </a:p>
          <a:p>
            <a:pPr marL="547624" indent="-547624" defTabSz="808990">
              <a:lnSpc>
                <a:spcPct val="80000"/>
              </a:lnSpc>
              <a:spcBef>
                <a:spcPts val="1400"/>
              </a:spcBef>
              <a:buBlip>
                <a:blip r:embed="rId3"/>
              </a:buBlip>
              <a:defRPr sz="3528"/>
            </a:pPr>
            <a:r>
              <a:rPr dirty="0"/>
              <a:t>These probabilities are almost always empirically derived from a text corpora</a:t>
            </a:r>
          </a:p>
        </p:txBody>
      </p:sp>
      <p:pic>
        <p:nvPicPr>
          <p:cNvPr id="1146" name="Image" descr="Image"/>
          <p:cNvPicPr>
            <a:picLocks noChangeAspect="1"/>
          </p:cNvPicPr>
          <p:nvPr/>
        </p:nvPicPr>
        <p:blipFill>
          <a:blip r:embed="rId4"/>
          <a:srcRect t="36057" r="57732"/>
          <a:stretch>
            <a:fillRect/>
          </a:stretch>
        </p:blipFill>
        <p:spPr>
          <a:xfrm>
            <a:off x="12590908" y="10195380"/>
            <a:ext cx="7425310" cy="3450889"/>
          </a:xfrm>
          <a:prstGeom prst="rect">
            <a:avLst/>
          </a:prstGeom>
          <a:ln w="12700">
            <a:miter lim="400000"/>
          </a:ln>
        </p:spPr>
      </p:pic>
      <p:pic>
        <p:nvPicPr>
          <p:cNvPr id="1147" name="Image" descr="Image"/>
          <p:cNvPicPr>
            <a:picLocks noChangeAspect="1"/>
          </p:cNvPicPr>
          <p:nvPr/>
        </p:nvPicPr>
        <p:blipFill>
          <a:blip r:embed="rId5"/>
          <a:stretch>
            <a:fillRect/>
          </a:stretch>
        </p:blipFill>
        <p:spPr>
          <a:xfrm>
            <a:off x="5701084" y="10216619"/>
            <a:ext cx="4892305" cy="3838852"/>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2019"/>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E22019"/>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22019"/>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E22019"/>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Light"/>
            <a:ea typeface="Helvetica Neue Light"/>
            <a:cs typeface="Helvetica Neue Light"/>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974</TotalTime>
  <Words>7417</Words>
  <Application>Microsoft Macintosh PowerPoint</Application>
  <PresentationFormat>Custom</PresentationFormat>
  <Paragraphs>876</Paragraphs>
  <Slides>60</Slides>
  <Notes>23</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Calibri</vt:lpstr>
      <vt:lpstr>Courier New</vt:lpstr>
      <vt:lpstr>Helvetica Neue</vt:lpstr>
      <vt:lpstr>Helvetica Neue Light</vt:lpstr>
      <vt:lpstr>Tahoma</vt:lpstr>
      <vt:lpstr>Times Roman</vt:lpstr>
      <vt:lpstr>White</vt:lpstr>
      <vt:lpstr>Advanced Machine Learning For Design</vt:lpstr>
      <vt:lpstr>Admin</vt:lpstr>
      <vt:lpstr>Assignment 1</vt:lpstr>
      <vt:lpstr>Previously, on AML4D….</vt:lpstr>
      <vt:lpstr>Machine Learning</vt:lpstr>
      <vt:lpstr>Textual documents</vt:lpstr>
      <vt:lpstr>Main types of NLP Tasks</vt:lpstr>
      <vt:lpstr>Language Representation</vt:lpstr>
      <vt:lpstr>Language Modeling </vt:lpstr>
      <vt:lpstr>The issue with representing words</vt:lpstr>
      <vt:lpstr>A simple approach</vt:lpstr>
      <vt:lpstr>Word Embeddings</vt:lpstr>
      <vt:lpstr>One-Hot Encoding</vt:lpstr>
      <vt:lpstr>Independent and identically distributed words assumption</vt:lpstr>
      <vt:lpstr>Measuring the importance of words</vt:lpstr>
      <vt:lpstr>N-gram Language models</vt:lpstr>
      <vt:lpstr>Limits of N-grams based Language Models</vt:lpstr>
      <vt:lpstr>Representing words by their contexts</vt:lpstr>
      <vt:lpstr>Representing words by their contexts</vt:lpstr>
      <vt:lpstr>Distributional Word Embeddings </vt:lpstr>
      <vt:lpstr>Word Embeddings with Machine Learning</vt:lpstr>
      <vt:lpstr>How to calculate Word Embeddings?</vt:lpstr>
      <vt:lpstr>Word-Document Matrix</vt:lpstr>
      <vt:lpstr>Window based co-occurrence matrix</vt:lpstr>
      <vt:lpstr>Co-Occurrence Vectors</vt:lpstr>
      <vt:lpstr>Problems with co-occurrence approaches</vt:lpstr>
      <vt:lpstr>Iteration Based Methods - Word2Vec</vt:lpstr>
      <vt:lpstr>SKIPGRAM</vt:lpstr>
      <vt:lpstr>SKIPGRAM Example</vt:lpstr>
      <vt:lpstr>CBOW - Continous Bag of Word</vt:lpstr>
      <vt:lpstr>Issues</vt:lpstr>
      <vt:lpstr>Using Word Embeddings</vt:lpstr>
      <vt:lpstr>Why are embeddings important</vt:lpstr>
      <vt:lpstr>How can embeddings be used with NLP Models?</vt:lpstr>
      <vt:lpstr>Use Word2vec in your work</vt:lpstr>
      <vt:lpstr>Evaluating Word Embeddings</vt:lpstr>
      <vt:lpstr>How to evaluate word vectors? </vt:lpstr>
      <vt:lpstr>Dimensionality Reduction</vt:lpstr>
      <vt:lpstr>Intrinsic word evaluation</vt:lpstr>
      <vt:lpstr>Gender relation</vt:lpstr>
      <vt:lpstr>Company - CEO</vt:lpstr>
      <vt:lpstr>Comparatives and Superlatives</vt:lpstr>
      <vt:lpstr>Countries and their capital</vt:lpstr>
      <vt:lpstr>But are word embeddings that good?</vt:lpstr>
      <vt:lpstr>But are word embeddings that good?</vt:lpstr>
      <vt:lpstr>But are word embeddings that good?</vt:lpstr>
      <vt:lpstr>Extra: Recurrent Neural Networks</vt:lpstr>
      <vt:lpstr>Recurrent Neural Network</vt:lpstr>
      <vt:lpstr>PowerPoint Presentation</vt:lpstr>
      <vt:lpstr>PowerPoint Presentation</vt:lpstr>
      <vt:lpstr>PowerPoint Presentation</vt:lpstr>
      <vt:lpstr>PowerPoint Presentation</vt:lpstr>
      <vt:lpstr>What are RNNs for?</vt:lpstr>
      <vt:lpstr>RNNs can be used for tagging</vt:lpstr>
      <vt:lpstr>Sentence Classification</vt:lpstr>
      <vt:lpstr>Pros and cons</vt:lpstr>
      <vt:lpstr>Admin</vt:lpstr>
      <vt:lpstr>Advanced Machine Learning For Design</vt:lpstr>
      <vt:lpstr>Sources</vt:lpstr>
      <vt:lpstr>TO FIX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Machine Learning For Design</dc:title>
  <cp:lastModifiedBy>Evangelos Niforatos</cp:lastModifiedBy>
  <cp:revision>23</cp:revision>
  <dcterms:modified xsi:type="dcterms:W3CDTF">2023-10-04T15:00:30Z</dcterms:modified>
</cp:coreProperties>
</file>